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6"/>
  </p:sldMasterIdLst>
  <p:notesMasterIdLst>
    <p:notesMasterId r:id="rId18"/>
  </p:notesMasterIdLst>
  <p:sldIdLst>
    <p:sldId id="256" r:id="rId7"/>
    <p:sldId id="259" r:id="rId8"/>
    <p:sldId id="264" r:id="rId9"/>
    <p:sldId id="268" r:id="rId10"/>
    <p:sldId id="265" r:id="rId11"/>
    <p:sldId id="261" r:id="rId12"/>
    <p:sldId id="266" r:id="rId13"/>
    <p:sldId id="267" r:id="rId14"/>
    <p:sldId id="270" r:id="rId15"/>
    <p:sldId id="262" r:id="rId16"/>
    <p:sldId id="269" r:id="rId17"/>
  </p:sldIdLst>
  <p:sldSz cx="9144000" cy="6858000" type="screen4x3"/>
  <p:notesSz cx="6645275" cy="9928225"/>
  <p:defaultTextStyle>
    <a:defPPr>
      <a:defRPr lang="da-DK"/>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36" autoAdjust="0"/>
    <p:restoredTop sz="90815" autoAdjust="0"/>
  </p:normalViewPr>
  <p:slideViewPr>
    <p:cSldViewPr>
      <p:cViewPr>
        <p:scale>
          <a:sx n="95" d="100"/>
          <a:sy n="95" d="100"/>
        </p:scale>
        <p:origin x="-1974" y="-25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5" Type="http://schemas.openxmlformats.org/officeDocument/2006/relationships/customXml" Target="../customXml/item5.xml"/><Relationship Id="rId15" Type="http://schemas.openxmlformats.org/officeDocument/2006/relationships/slide" Target="slides/slide9.xml"/><Relationship Id="rId10" Type="http://schemas.openxmlformats.org/officeDocument/2006/relationships/slide" Target="slides/slide4.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879725"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vl1pPr>
          </a:lstStyle>
          <a:p>
            <a:pPr>
              <a:defRPr/>
            </a:pPr>
            <a:endParaRPr lang="fo-FO"/>
          </a:p>
        </p:txBody>
      </p:sp>
      <p:sp>
        <p:nvSpPr>
          <p:cNvPr id="29699" name="Rectangle 3"/>
          <p:cNvSpPr>
            <a:spLocks noGrp="1" noChangeArrowheads="1"/>
          </p:cNvSpPr>
          <p:nvPr>
            <p:ph type="dt" idx="1"/>
          </p:nvPr>
        </p:nvSpPr>
        <p:spPr bwMode="auto">
          <a:xfrm>
            <a:off x="3763963" y="0"/>
            <a:ext cx="2879725"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fo-FO"/>
          </a:p>
        </p:txBody>
      </p:sp>
      <p:sp>
        <p:nvSpPr>
          <p:cNvPr id="13316" name="Rectangle 4"/>
          <p:cNvSpPr>
            <a:spLocks noRot="1" noChangeArrowheads="1" noTextEdit="1"/>
          </p:cNvSpPr>
          <p:nvPr>
            <p:ph type="sldImg" idx="2"/>
          </p:nvPr>
        </p:nvSpPr>
        <p:spPr bwMode="auto">
          <a:xfrm>
            <a:off x="839788" y="744538"/>
            <a:ext cx="4965700"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9701" name="Rectangle 5"/>
          <p:cNvSpPr>
            <a:spLocks noGrp="1" noChangeArrowheads="1"/>
          </p:cNvSpPr>
          <p:nvPr>
            <p:ph type="body" sz="quarter" idx="3"/>
          </p:nvPr>
        </p:nvSpPr>
        <p:spPr bwMode="auto">
          <a:xfrm>
            <a:off x="665163" y="4716463"/>
            <a:ext cx="5314950" cy="446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o-FO" noProof="0" smtClean="0"/>
              <a:t>Klik for at redigere teksttypografierne i masteren</a:t>
            </a:r>
          </a:p>
          <a:p>
            <a:pPr lvl="1"/>
            <a:r>
              <a:rPr lang="fo-FO" noProof="0" smtClean="0"/>
              <a:t>Andet niveau</a:t>
            </a:r>
          </a:p>
          <a:p>
            <a:pPr lvl="2"/>
            <a:r>
              <a:rPr lang="fo-FO" noProof="0" smtClean="0"/>
              <a:t>Tredje niveau</a:t>
            </a:r>
          </a:p>
          <a:p>
            <a:pPr lvl="3"/>
            <a:r>
              <a:rPr lang="fo-FO" noProof="0" smtClean="0"/>
              <a:t>Fjerde niveau</a:t>
            </a:r>
          </a:p>
          <a:p>
            <a:pPr lvl="4"/>
            <a:r>
              <a:rPr lang="fo-FO" noProof="0" smtClean="0"/>
              <a:t>Femte niveau</a:t>
            </a:r>
          </a:p>
        </p:txBody>
      </p:sp>
      <p:sp>
        <p:nvSpPr>
          <p:cNvPr id="29702" name="Rectangle 6"/>
          <p:cNvSpPr>
            <a:spLocks noGrp="1" noChangeArrowheads="1"/>
          </p:cNvSpPr>
          <p:nvPr>
            <p:ph type="ftr" sz="quarter" idx="4"/>
          </p:nvPr>
        </p:nvSpPr>
        <p:spPr bwMode="auto">
          <a:xfrm>
            <a:off x="0" y="9429750"/>
            <a:ext cx="2879725"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vl1pPr>
          </a:lstStyle>
          <a:p>
            <a:pPr>
              <a:defRPr/>
            </a:pPr>
            <a:endParaRPr lang="fo-FO"/>
          </a:p>
        </p:txBody>
      </p:sp>
      <p:sp>
        <p:nvSpPr>
          <p:cNvPr id="29703" name="Rectangle 7"/>
          <p:cNvSpPr>
            <a:spLocks noGrp="1" noChangeArrowheads="1"/>
          </p:cNvSpPr>
          <p:nvPr>
            <p:ph type="sldNum" sz="quarter" idx="5"/>
          </p:nvPr>
        </p:nvSpPr>
        <p:spPr bwMode="auto">
          <a:xfrm>
            <a:off x="3763963" y="9429750"/>
            <a:ext cx="2879725" cy="49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vl1pPr>
          </a:lstStyle>
          <a:p>
            <a:pPr>
              <a:defRPr/>
            </a:pPr>
            <a:fld id="{93C81791-C1DA-4A1E-B180-50DA47114136}" type="slidenum">
              <a:rPr lang="fo-FO"/>
              <a:pPr>
                <a:defRPr/>
              </a:pPr>
              <a:t>‹nr.›</a:t>
            </a:fld>
            <a:endParaRPr lang="fo-FO"/>
          </a:p>
        </p:txBody>
      </p:sp>
    </p:spTree>
    <p:extLst>
      <p:ext uri="{BB962C8B-B14F-4D97-AF65-F5344CB8AC3E}">
        <p14:creationId xmlns:p14="http://schemas.microsoft.com/office/powerpoint/2010/main" val="13330262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414B910-97CC-44F7-B63F-97DEA5068765}" type="slidenum">
              <a:rPr lang="fo-FO" altLang="fo-FO"/>
              <a:pPr eaLnBrk="1" hangingPunct="1"/>
              <a:t>5</a:t>
            </a:fld>
            <a:endParaRPr lang="fo-FO" altLang="fo-FO"/>
          </a:p>
        </p:txBody>
      </p:sp>
      <p:sp>
        <p:nvSpPr>
          <p:cNvPr id="14339" name="Rectangle 2"/>
          <p:cNvSpPr>
            <a:spLocks noRot="1" noChangeArrowheads="1" noTextEdit="1"/>
          </p:cNvSpPr>
          <p:nvPr>
            <p:ph type="sldImg"/>
          </p:nvPr>
        </p:nvSpPr>
        <p:spPr>
          <a:xfrm>
            <a:off x="841375" y="744538"/>
            <a:ext cx="4962525" cy="3722687"/>
          </a:xfrm>
          <a:ln/>
        </p:spPr>
      </p:sp>
      <p:sp>
        <p:nvSpPr>
          <p:cNvPr id="14340" name="Rectangle 3"/>
          <p:cNvSpPr>
            <a:spLocks noGrp="1" noChangeArrowheads="1"/>
          </p:cNvSpPr>
          <p:nvPr>
            <p:ph type="body" idx="1"/>
          </p:nvPr>
        </p:nvSpPr>
        <p:spPr>
          <a:noFill/>
        </p:spPr>
        <p:txBody>
          <a:bodyPr/>
          <a:lstStyle/>
          <a:p>
            <a:pPr eaLnBrk="1" hangingPunct="1"/>
            <a:endParaRPr lang="fo-FO" altLang="fo-FO"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BD68D30-2F2A-4633-8C78-8C48D15AD19A}" type="slidenum">
              <a:rPr lang="fo-FO" altLang="fo-FO"/>
              <a:pPr eaLnBrk="1" hangingPunct="1"/>
              <a:t>7</a:t>
            </a:fld>
            <a:endParaRPr lang="fo-FO" altLang="fo-FO"/>
          </a:p>
        </p:txBody>
      </p:sp>
      <p:sp>
        <p:nvSpPr>
          <p:cNvPr id="15363" name="Rectangle 2"/>
          <p:cNvSpPr>
            <a:spLocks noRot="1" noChangeArrowheads="1" noTextEdit="1"/>
          </p:cNvSpPr>
          <p:nvPr>
            <p:ph type="sldImg"/>
          </p:nvPr>
        </p:nvSpPr>
        <p:spPr>
          <a:xfrm>
            <a:off x="841375" y="744538"/>
            <a:ext cx="4962525" cy="3722687"/>
          </a:xfrm>
          <a:ln/>
        </p:spPr>
      </p:sp>
      <p:sp>
        <p:nvSpPr>
          <p:cNvPr id="15364" name="Rectangle 3"/>
          <p:cNvSpPr>
            <a:spLocks noGrp="1" noChangeArrowheads="1"/>
          </p:cNvSpPr>
          <p:nvPr>
            <p:ph type="body" idx="1"/>
          </p:nvPr>
        </p:nvSpPr>
        <p:spPr>
          <a:noFill/>
        </p:spPr>
        <p:txBody>
          <a:bodyPr/>
          <a:lstStyle/>
          <a:p>
            <a:pPr eaLnBrk="1" hangingPunct="1"/>
            <a:r>
              <a:rPr lang="fo-FO" altLang="fo-FO" smtClean="0"/>
              <a:t>Fíggjarevni:</a:t>
            </a:r>
          </a:p>
          <a:p>
            <a:pPr eaLnBrk="1" hangingPunct="1"/>
            <a:r>
              <a:rPr lang="fo-FO" altLang="fo-FO" smtClean="0"/>
              <a:t>tann peningur, sum stovnurin hevur at ráða yvir, t.d. Játtan á fíggjarlógini, avgjøld ella aðrar inntøkur. Peningurin verður brúktur til at gjalda tilfeingið fyri.</a:t>
            </a:r>
          </a:p>
          <a:p>
            <a:pPr eaLnBrk="1" hangingPunct="1"/>
            <a:r>
              <a:rPr lang="fo-FO" altLang="fo-FO" smtClean="0"/>
              <a:t>Tilfeingi:</a:t>
            </a:r>
          </a:p>
          <a:p>
            <a:pPr eaLnBrk="1" hangingPunct="1"/>
            <a:r>
              <a:rPr lang="fo-FO" altLang="fo-FO" smtClean="0"/>
              <a:t>Er sum meginregla øll starvsfólk á stovninum, undirveitarar, bygningar, útgerð og onnur viðurskifti, ið eru neyðug fyri at fremja aktivitetirnar.</a:t>
            </a:r>
          </a:p>
          <a:p>
            <a:pPr eaLnBrk="1" hangingPunct="1"/>
            <a:r>
              <a:rPr lang="fo-FO" altLang="fo-FO" smtClean="0"/>
              <a:t>Aktivitetur:</a:t>
            </a:r>
          </a:p>
          <a:p>
            <a:pPr eaLnBrk="1" hangingPunct="1"/>
            <a:r>
              <a:rPr lang="fo-FO" altLang="fo-FO" smtClean="0"/>
              <a:t>Er framleiðsluprosessin á stovninum. Tað er á aktivitetsstøðinum, at uppgávurnar verða framdar, t.d. Ráðlegging, saksviðger og journalisering. Aktivitetir kunnu bólkast innihaldsliga til hvørjar veitingar tær stuðla.</a:t>
            </a:r>
          </a:p>
          <a:p>
            <a:pPr eaLnBrk="1" hangingPunct="1"/>
            <a:r>
              <a:rPr lang="fo-FO" altLang="fo-FO" smtClean="0"/>
              <a:t>Veitingar:</a:t>
            </a:r>
          </a:p>
          <a:p>
            <a:pPr eaLnBrk="1" hangingPunct="1"/>
            <a:r>
              <a:rPr lang="fo-FO" altLang="fo-FO" smtClean="0"/>
              <a:t>Er t.d. Útgjaldingar til ávísan stuðul ella avgerðir í einari sak. Veitingar kunnu so aftur bólkast í produktir.</a:t>
            </a:r>
          </a:p>
          <a:p>
            <a:pPr eaLnBrk="1" hangingPunct="1"/>
            <a:r>
              <a:rPr lang="fo-FO" altLang="fo-FO" smtClean="0"/>
              <a:t>Produkt:</a:t>
            </a:r>
          </a:p>
          <a:p>
            <a:pPr eaLnBrk="1" hangingPunct="1"/>
            <a:r>
              <a:rPr lang="fo-FO" altLang="fo-FO" smtClean="0"/>
              <a:t>Er tað sum stovnurin letur til borgaran ella brúkaran, t.d. Fólkapensión ella bileftirlit. Ter á produktstøðinum, at tað sum stovnurin ger er mest sjónligt. Tað er eisini á produktstøðinum, at best kann metast um framleidni og avrikini hjá stovninum. Tí veðru mælt til, at málini í avrikssáttmálanum verða sett út frá produktunum.</a:t>
            </a:r>
          </a:p>
          <a:p>
            <a:pPr eaLnBrk="1" hangingPunct="1"/>
            <a:r>
              <a:rPr lang="fo-FO" altLang="fo-FO" smtClean="0"/>
              <a:t>Árin:</a:t>
            </a:r>
          </a:p>
          <a:p>
            <a:pPr eaLnBrk="1" hangingPunct="1"/>
            <a:r>
              <a:rPr lang="fo-FO" altLang="fo-FO" smtClean="0"/>
              <a:t>Endamálið við produktunum eru árinini, ið tey skulu hava á brogaran ella samfelagið. Tað kunnu verða nógv ymisk viðurskifti, ið kunnu ávirka árinini, og tí er hetta øki ofta trupult at máta. Dømir um árinini kann verða rættartrygd fyri borgaran ella burðardygg fiskivinna.</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a-DK" smtClean="0"/>
              <a:t>Klik for at redigere i master</a:t>
            </a:r>
            <a:endParaRPr lang="fo-FO"/>
          </a:p>
        </p:txBody>
      </p:sp>
      <p:sp>
        <p:nvSpPr>
          <p:cNvPr id="3" name="Und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a-DK" smtClean="0"/>
              <a:t>Klik for at redigere i master</a:t>
            </a:r>
            <a:endParaRPr lang="fo-FO"/>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107E6AEA-2924-4DCE-AB2B-BC3FF4488CF9}" type="slidenum">
              <a:rPr lang="da-DK"/>
              <a:pPr>
                <a:defRPr/>
              </a:pPr>
              <a:t>‹nr.›</a:t>
            </a:fld>
            <a:endParaRPr lang="da-DK"/>
          </a:p>
        </p:txBody>
      </p:sp>
    </p:spTree>
    <p:extLst>
      <p:ext uri="{BB962C8B-B14F-4D97-AF65-F5344CB8AC3E}">
        <p14:creationId xmlns:p14="http://schemas.microsoft.com/office/powerpoint/2010/main" val="3686569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fo-FO"/>
          </a:p>
        </p:txBody>
      </p:sp>
      <p:sp>
        <p:nvSpPr>
          <p:cNvPr id="3" name="Pladsholder til indhold 2"/>
          <p:cNvSpPr>
            <a:spLocks noGrp="1"/>
          </p:cNvSpPr>
          <p:nvPr>
            <p:ph idx="1"/>
          </p:nvPr>
        </p:nvSpPr>
        <p:spPr/>
        <p:txBody>
          <a:body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fo-FO"/>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3A6C0C43-41B7-4C7F-9A01-C13D26E721D0}" type="slidenum">
              <a:rPr lang="da-DK"/>
              <a:pPr>
                <a:defRPr/>
              </a:pPr>
              <a:t>‹nr.›</a:t>
            </a:fld>
            <a:endParaRPr lang="da-DK"/>
          </a:p>
        </p:txBody>
      </p:sp>
    </p:spTree>
    <p:extLst>
      <p:ext uri="{BB962C8B-B14F-4D97-AF65-F5344CB8AC3E}">
        <p14:creationId xmlns:p14="http://schemas.microsoft.com/office/powerpoint/2010/main" val="6901776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a-DK" smtClean="0"/>
              <a:t>Klik for at redigere i master</a:t>
            </a:r>
            <a:endParaRPr lang="fo-FO"/>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a-DK" smtClean="0"/>
              <a:t>Klik for at redigere i master</a:t>
            </a:r>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2518592A-C1B5-4309-9A17-A4509978A879}" type="slidenum">
              <a:rPr lang="da-DK"/>
              <a:pPr>
                <a:defRPr/>
              </a:pPr>
              <a:t>‹nr.›</a:t>
            </a:fld>
            <a:endParaRPr lang="da-DK"/>
          </a:p>
        </p:txBody>
      </p:sp>
    </p:spTree>
    <p:extLst>
      <p:ext uri="{BB962C8B-B14F-4D97-AF65-F5344CB8AC3E}">
        <p14:creationId xmlns:p14="http://schemas.microsoft.com/office/powerpoint/2010/main" val="28465098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fo-FO"/>
          </a:p>
        </p:txBody>
      </p:sp>
      <p:sp>
        <p:nvSpPr>
          <p:cNvPr id="3" name="Pladsholder til indhold 2"/>
          <p:cNvSpPr>
            <a:spLocks noGrp="1"/>
          </p:cNvSpPr>
          <p:nvPr>
            <p:ph sz="half" idx="1"/>
          </p:nvPr>
        </p:nvSpPr>
        <p:spPr>
          <a:xfrm>
            <a:off x="900113" y="1600200"/>
            <a:ext cx="38163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fo-FO"/>
          </a:p>
        </p:txBody>
      </p:sp>
      <p:sp>
        <p:nvSpPr>
          <p:cNvPr id="4" name="Pladsholder til indhold 3"/>
          <p:cNvSpPr>
            <a:spLocks noGrp="1"/>
          </p:cNvSpPr>
          <p:nvPr>
            <p:ph sz="half" idx="2"/>
          </p:nvPr>
        </p:nvSpPr>
        <p:spPr>
          <a:xfrm>
            <a:off x="4868863" y="1600200"/>
            <a:ext cx="381793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fo-FO"/>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96C214C1-BA51-4167-A283-FB5447453373}" type="slidenum">
              <a:rPr lang="da-DK"/>
              <a:pPr>
                <a:defRPr/>
              </a:pPr>
              <a:t>‹nr.›</a:t>
            </a:fld>
            <a:endParaRPr lang="da-DK"/>
          </a:p>
        </p:txBody>
      </p:sp>
    </p:spTree>
    <p:extLst>
      <p:ext uri="{BB962C8B-B14F-4D97-AF65-F5344CB8AC3E}">
        <p14:creationId xmlns:p14="http://schemas.microsoft.com/office/powerpoint/2010/main" val="12628377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a-DK" smtClean="0"/>
              <a:t>Klik for at redigere i master</a:t>
            </a:r>
            <a:endParaRPr lang="fo-FO"/>
          </a:p>
        </p:txBody>
      </p:sp>
      <p:sp>
        <p:nvSpPr>
          <p:cNvPr id="3" name="Pladsholder til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4" name="Pladsholder til ind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fo-FO"/>
          </a:p>
        </p:txBody>
      </p:sp>
      <p:sp>
        <p:nvSpPr>
          <p:cNvPr id="5" name="Pladsholder til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smtClean="0"/>
              <a:t>Klik for at redigere i master</a:t>
            </a:r>
          </a:p>
        </p:txBody>
      </p:sp>
      <p:sp>
        <p:nvSpPr>
          <p:cNvPr id="6" name="Pladsholder til ind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fo-FO"/>
          </a:p>
        </p:txBody>
      </p:sp>
      <p:sp>
        <p:nvSpPr>
          <p:cNvPr id="7" name="Rectangle 4"/>
          <p:cNvSpPr>
            <a:spLocks noGrp="1" noChangeArrowheads="1"/>
          </p:cNvSpPr>
          <p:nvPr>
            <p:ph type="dt" sz="half" idx="10"/>
          </p:nvPr>
        </p:nvSpPr>
        <p:spPr>
          <a:ln/>
        </p:spPr>
        <p:txBody>
          <a:bodyPr/>
          <a:lstStyle>
            <a:lvl1pPr>
              <a:defRPr/>
            </a:lvl1pPr>
          </a:lstStyle>
          <a:p>
            <a:pPr>
              <a:defRPr/>
            </a:pPr>
            <a:endParaRPr lang="da-DK"/>
          </a:p>
        </p:txBody>
      </p:sp>
      <p:sp>
        <p:nvSpPr>
          <p:cNvPr id="8" name="Rectangle 5"/>
          <p:cNvSpPr>
            <a:spLocks noGrp="1" noChangeArrowheads="1"/>
          </p:cNvSpPr>
          <p:nvPr>
            <p:ph type="ftr" sz="quarter" idx="11"/>
          </p:nvPr>
        </p:nvSpPr>
        <p:spPr>
          <a:ln/>
        </p:spPr>
        <p:txBody>
          <a:bodyPr/>
          <a:lstStyle>
            <a:lvl1pPr>
              <a:defRPr/>
            </a:lvl1pPr>
          </a:lstStyle>
          <a:p>
            <a:pPr>
              <a:defRPr/>
            </a:pPr>
            <a:endParaRPr lang="da-DK"/>
          </a:p>
        </p:txBody>
      </p:sp>
      <p:sp>
        <p:nvSpPr>
          <p:cNvPr id="9" name="Rectangle 6"/>
          <p:cNvSpPr>
            <a:spLocks noGrp="1" noChangeArrowheads="1"/>
          </p:cNvSpPr>
          <p:nvPr>
            <p:ph type="sldNum" sz="quarter" idx="12"/>
          </p:nvPr>
        </p:nvSpPr>
        <p:spPr>
          <a:ln/>
        </p:spPr>
        <p:txBody>
          <a:bodyPr/>
          <a:lstStyle>
            <a:lvl1pPr>
              <a:defRPr/>
            </a:lvl1pPr>
          </a:lstStyle>
          <a:p>
            <a:pPr>
              <a:defRPr/>
            </a:pPr>
            <a:fld id="{E80A2052-EA90-46D2-B877-999DF442D3E9}" type="slidenum">
              <a:rPr lang="da-DK"/>
              <a:pPr>
                <a:defRPr/>
              </a:pPr>
              <a:t>‹nr.›</a:t>
            </a:fld>
            <a:endParaRPr lang="da-DK"/>
          </a:p>
        </p:txBody>
      </p:sp>
    </p:spTree>
    <p:extLst>
      <p:ext uri="{BB962C8B-B14F-4D97-AF65-F5344CB8AC3E}">
        <p14:creationId xmlns:p14="http://schemas.microsoft.com/office/powerpoint/2010/main" val="2628319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fo-FO"/>
          </a:p>
        </p:txBody>
      </p:sp>
      <p:sp>
        <p:nvSpPr>
          <p:cNvPr id="3" name="Rectangle 4"/>
          <p:cNvSpPr>
            <a:spLocks noGrp="1" noChangeArrowheads="1"/>
          </p:cNvSpPr>
          <p:nvPr>
            <p:ph type="dt" sz="half" idx="10"/>
          </p:nvPr>
        </p:nvSpPr>
        <p:spPr>
          <a:ln/>
        </p:spPr>
        <p:txBody>
          <a:bodyPr/>
          <a:lstStyle>
            <a:lvl1pPr>
              <a:defRPr/>
            </a:lvl1pPr>
          </a:lstStyle>
          <a:p>
            <a:pPr>
              <a:defRPr/>
            </a:pPr>
            <a:endParaRPr lang="da-DK"/>
          </a:p>
        </p:txBody>
      </p:sp>
      <p:sp>
        <p:nvSpPr>
          <p:cNvPr id="4" name="Rectangle 5"/>
          <p:cNvSpPr>
            <a:spLocks noGrp="1" noChangeArrowheads="1"/>
          </p:cNvSpPr>
          <p:nvPr>
            <p:ph type="ftr" sz="quarter" idx="11"/>
          </p:nvPr>
        </p:nvSpPr>
        <p:spPr>
          <a:ln/>
        </p:spPr>
        <p:txBody>
          <a:bodyPr/>
          <a:lstStyle>
            <a:lvl1pPr>
              <a:defRPr/>
            </a:lvl1pPr>
          </a:lstStyle>
          <a:p>
            <a:pPr>
              <a:defRPr/>
            </a:pPr>
            <a:endParaRPr lang="da-DK"/>
          </a:p>
        </p:txBody>
      </p:sp>
      <p:sp>
        <p:nvSpPr>
          <p:cNvPr id="5" name="Rectangle 6"/>
          <p:cNvSpPr>
            <a:spLocks noGrp="1" noChangeArrowheads="1"/>
          </p:cNvSpPr>
          <p:nvPr>
            <p:ph type="sldNum" sz="quarter" idx="12"/>
          </p:nvPr>
        </p:nvSpPr>
        <p:spPr>
          <a:ln/>
        </p:spPr>
        <p:txBody>
          <a:bodyPr/>
          <a:lstStyle>
            <a:lvl1pPr>
              <a:defRPr/>
            </a:lvl1pPr>
          </a:lstStyle>
          <a:p>
            <a:pPr>
              <a:defRPr/>
            </a:pPr>
            <a:fld id="{387ABFB2-9969-4306-B1AD-ECA9F5239A42}" type="slidenum">
              <a:rPr lang="da-DK"/>
              <a:pPr>
                <a:defRPr/>
              </a:pPr>
              <a:t>‹nr.›</a:t>
            </a:fld>
            <a:endParaRPr lang="da-DK"/>
          </a:p>
        </p:txBody>
      </p:sp>
    </p:spTree>
    <p:extLst>
      <p:ext uri="{BB962C8B-B14F-4D97-AF65-F5344CB8AC3E}">
        <p14:creationId xmlns:p14="http://schemas.microsoft.com/office/powerpoint/2010/main" val="1058143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da-DK"/>
          </a:p>
        </p:txBody>
      </p:sp>
      <p:sp>
        <p:nvSpPr>
          <p:cNvPr id="3" name="Rectangle 5"/>
          <p:cNvSpPr>
            <a:spLocks noGrp="1" noChangeArrowheads="1"/>
          </p:cNvSpPr>
          <p:nvPr>
            <p:ph type="ftr" sz="quarter" idx="11"/>
          </p:nvPr>
        </p:nvSpPr>
        <p:spPr>
          <a:ln/>
        </p:spPr>
        <p:txBody>
          <a:bodyPr/>
          <a:lstStyle>
            <a:lvl1pPr>
              <a:defRPr/>
            </a:lvl1pPr>
          </a:lstStyle>
          <a:p>
            <a:pPr>
              <a:defRPr/>
            </a:pPr>
            <a:endParaRPr lang="da-DK"/>
          </a:p>
        </p:txBody>
      </p:sp>
      <p:sp>
        <p:nvSpPr>
          <p:cNvPr id="4" name="Rectangle 6"/>
          <p:cNvSpPr>
            <a:spLocks noGrp="1" noChangeArrowheads="1"/>
          </p:cNvSpPr>
          <p:nvPr>
            <p:ph type="sldNum" sz="quarter" idx="12"/>
          </p:nvPr>
        </p:nvSpPr>
        <p:spPr>
          <a:ln/>
        </p:spPr>
        <p:txBody>
          <a:bodyPr/>
          <a:lstStyle>
            <a:lvl1pPr>
              <a:defRPr/>
            </a:lvl1pPr>
          </a:lstStyle>
          <a:p>
            <a:pPr>
              <a:defRPr/>
            </a:pPr>
            <a:fld id="{4FF528A7-548F-4B53-A06D-85943DA74CAC}" type="slidenum">
              <a:rPr lang="da-DK"/>
              <a:pPr>
                <a:defRPr/>
              </a:pPr>
              <a:t>‹nr.›</a:t>
            </a:fld>
            <a:endParaRPr lang="da-DK"/>
          </a:p>
        </p:txBody>
      </p:sp>
    </p:spTree>
    <p:extLst>
      <p:ext uri="{BB962C8B-B14F-4D97-AF65-F5344CB8AC3E}">
        <p14:creationId xmlns:p14="http://schemas.microsoft.com/office/powerpoint/2010/main" val="7411083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a-DK" smtClean="0"/>
              <a:t>Klik for at redigere i master</a:t>
            </a:r>
            <a:endParaRPr lang="fo-FO"/>
          </a:p>
        </p:txBody>
      </p:sp>
      <p:sp>
        <p:nvSpPr>
          <p:cNvPr id="3" name="Pladsholder til ind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fo-FO"/>
          </a:p>
        </p:txBody>
      </p:sp>
      <p:sp>
        <p:nvSpPr>
          <p:cNvPr id="4" name="Pladsholder til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57F73DF8-9AAB-4837-B578-F7BDF9AC12D1}" type="slidenum">
              <a:rPr lang="da-DK"/>
              <a:pPr>
                <a:defRPr/>
              </a:pPr>
              <a:t>‹nr.›</a:t>
            </a:fld>
            <a:endParaRPr lang="da-DK"/>
          </a:p>
        </p:txBody>
      </p:sp>
    </p:spTree>
    <p:extLst>
      <p:ext uri="{BB962C8B-B14F-4D97-AF65-F5344CB8AC3E}">
        <p14:creationId xmlns:p14="http://schemas.microsoft.com/office/powerpoint/2010/main" val="31034763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a-DK" smtClean="0"/>
              <a:t>Klik for at redigere i master</a:t>
            </a:r>
            <a:endParaRPr lang="fo-FO"/>
          </a:p>
        </p:txBody>
      </p:sp>
      <p:sp>
        <p:nvSpPr>
          <p:cNvPr id="3" name="Pladsholder til bille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o-FO" noProof="0" smtClean="0"/>
          </a:p>
        </p:txBody>
      </p:sp>
      <p:sp>
        <p:nvSpPr>
          <p:cNvPr id="4" name="Pladsholder til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smtClean="0"/>
              <a:t>Klik for at redigere i master</a:t>
            </a:r>
          </a:p>
        </p:txBody>
      </p:sp>
      <p:sp>
        <p:nvSpPr>
          <p:cNvPr id="5" name="Rectangle 4"/>
          <p:cNvSpPr>
            <a:spLocks noGrp="1" noChangeArrowheads="1"/>
          </p:cNvSpPr>
          <p:nvPr>
            <p:ph type="dt" sz="half" idx="10"/>
          </p:nvPr>
        </p:nvSpPr>
        <p:spPr>
          <a:ln/>
        </p:spPr>
        <p:txBody>
          <a:bodyPr/>
          <a:lstStyle>
            <a:lvl1pPr>
              <a:defRPr/>
            </a:lvl1pPr>
          </a:lstStyle>
          <a:p>
            <a:pPr>
              <a:defRPr/>
            </a:pPr>
            <a:endParaRPr lang="da-DK"/>
          </a:p>
        </p:txBody>
      </p:sp>
      <p:sp>
        <p:nvSpPr>
          <p:cNvPr id="6" name="Rectangle 5"/>
          <p:cNvSpPr>
            <a:spLocks noGrp="1" noChangeArrowheads="1"/>
          </p:cNvSpPr>
          <p:nvPr>
            <p:ph type="ftr" sz="quarter" idx="11"/>
          </p:nvPr>
        </p:nvSpPr>
        <p:spPr>
          <a:ln/>
        </p:spPr>
        <p:txBody>
          <a:bodyPr/>
          <a:lstStyle>
            <a:lvl1pPr>
              <a:defRPr/>
            </a:lvl1pPr>
          </a:lstStyle>
          <a:p>
            <a:pPr>
              <a:defRPr/>
            </a:pPr>
            <a:endParaRPr lang="da-DK"/>
          </a:p>
        </p:txBody>
      </p:sp>
      <p:sp>
        <p:nvSpPr>
          <p:cNvPr id="7" name="Rectangle 6"/>
          <p:cNvSpPr>
            <a:spLocks noGrp="1" noChangeArrowheads="1"/>
          </p:cNvSpPr>
          <p:nvPr>
            <p:ph type="sldNum" sz="quarter" idx="12"/>
          </p:nvPr>
        </p:nvSpPr>
        <p:spPr>
          <a:ln/>
        </p:spPr>
        <p:txBody>
          <a:bodyPr/>
          <a:lstStyle>
            <a:lvl1pPr>
              <a:defRPr/>
            </a:lvl1pPr>
          </a:lstStyle>
          <a:p>
            <a:pPr>
              <a:defRPr/>
            </a:pPr>
            <a:fld id="{8FA43BF6-5035-4E4E-AA29-3322E354E4D5}" type="slidenum">
              <a:rPr lang="da-DK"/>
              <a:pPr>
                <a:defRPr/>
              </a:pPr>
              <a:t>‹nr.›</a:t>
            </a:fld>
            <a:endParaRPr lang="da-DK"/>
          </a:p>
        </p:txBody>
      </p:sp>
    </p:spTree>
    <p:extLst>
      <p:ext uri="{BB962C8B-B14F-4D97-AF65-F5344CB8AC3E}">
        <p14:creationId xmlns:p14="http://schemas.microsoft.com/office/powerpoint/2010/main" val="2096372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a:t>
            </a:r>
            <a:endParaRPr lang="fo-FO"/>
          </a:p>
        </p:txBody>
      </p:sp>
      <p:sp>
        <p:nvSpPr>
          <p:cNvPr id="3" name="Pladsholder til lodret titel 2"/>
          <p:cNvSpPr>
            <a:spLocks noGrp="1"/>
          </p:cNvSpPr>
          <p:nvPr>
            <p:ph type="body" orient="vert" idx="1"/>
          </p:nvPr>
        </p:nvSpPr>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fo-FO"/>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0BE3F463-1CCE-45E3-A6C2-07B05EA2EE46}" type="slidenum">
              <a:rPr lang="da-DK"/>
              <a:pPr>
                <a:defRPr/>
              </a:pPr>
              <a:t>‹nr.›</a:t>
            </a:fld>
            <a:endParaRPr lang="da-DK"/>
          </a:p>
        </p:txBody>
      </p:sp>
    </p:spTree>
    <p:extLst>
      <p:ext uri="{BB962C8B-B14F-4D97-AF65-F5344CB8AC3E}">
        <p14:creationId xmlns:p14="http://schemas.microsoft.com/office/powerpoint/2010/main" val="1334576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p:cNvSpPr>
            <a:spLocks noGrp="1"/>
          </p:cNvSpPr>
          <p:nvPr>
            <p:ph type="title" orient="vert"/>
          </p:nvPr>
        </p:nvSpPr>
        <p:spPr>
          <a:xfrm>
            <a:off x="6740525" y="274638"/>
            <a:ext cx="1946275" cy="5851525"/>
          </a:xfrm>
        </p:spPr>
        <p:txBody>
          <a:bodyPr vert="eaVert"/>
          <a:lstStyle/>
          <a:p>
            <a:r>
              <a:rPr lang="da-DK" smtClean="0"/>
              <a:t>Klik for at redigere i master</a:t>
            </a:r>
            <a:endParaRPr lang="fo-FO"/>
          </a:p>
        </p:txBody>
      </p:sp>
      <p:sp>
        <p:nvSpPr>
          <p:cNvPr id="3" name="Pladsholder til lodret titel 2"/>
          <p:cNvSpPr>
            <a:spLocks noGrp="1"/>
          </p:cNvSpPr>
          <p:nvPr>
            <p:ph type="body" orient="vert" idx="1"/>
          </p:nvPr>
        </p:nvSpPr>
        <p:spPr>
          <a:xfrm>
            <a:off x="900113" y="274638"/>
            <a:ext cx="5688012" cy="5851525"/>
          </a:xfrm>
        </p:spPr>
        <p:txBody>
          <a:bodyPr vert="eaVert"/>
          <a:lstStyle/>
          <a:p>
            <a:pPr lvl="0"/>
            <a:r>
              <a:rPr lang="da-DK" smtClean="0"/>
              <a:t>Klik for at redigere i master</a:t>
            </a:r>
          </a:p>
          <a:p>
            <a:pPr lvl="1"/>
            <a:r>
              <a:rPr lang="da-DK" smtClean="0"/>
              <a:t>Andet niveau</a:t>
            </a:r>
          </a:p>
          <a:p>
            <a:pPr lvl="2"/>
            <a:r>
              <a:rPr lang="da-DK" smtClean="0"/>
              <a:t>Tredje niveau</a:t>
            </a:r>
          </a:p>
          <a:p>
            <a:pPr lvl="3"/>
            <a:r>
              <a:rPr lang="da-DK" smtClean="0"/>
              <a:t>Fjerde niveau</a:t>
            </a:r>
          </a:p>
          <a:p>
            <a:pPr lvl="4"/>
            <a:r>
              <a:rPr lang="da-DK" smtClean="0"/>
              <a:t>Femte niveau</a:t>
            </a:r>
            <a:endParaRPr lang="fo-FO"/>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AB9733AB-1B61-4208-9B2A-F5A17119DDEB}" type="slidenum">
              <a:rPr lang="da-DK"/>
              <a:pPr>
                <a:defRPr/>
              </a:pPr>
              <a:t>‹nr.›</a:t>
            </a:fld>
            <a:endParaRPr lang="da-DK"/>
          </a:p>
        </p:txBody>
      </p:sp>
    </p:spTree>
    <p:extLst>
      <p:ext uri="{BB962C8B-B14F-4D97-AF65-F5344CB8AC3E}">
        <p14:creationId xmlns:p14="http://schemas.microsoft.com/office/powerpoint/2010/main" val="886333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el og tabel">
    <p:spTree>
      <p:nvGrpSpPr>
        <p:cNvPr id="1" name=""/>
        <p:cNvGrpSpPr/>
        <p:nvPr/>
      </p:nvGrpSpPr>
      <p:grpSpPr>
        <a:xfrm>
          <a:off x="0" y="0"/>
          <a:ext cx="0" cy="0"/>
          <a:chOff x="0" y="0"/>
          <a:chExt cx="0" cy="0"/>
        </a:xfrm>
      </p:grpSpPr>
      <p:sp>
        <p:nvSpPr>
          <p:cNvPr id="2" name="Titel 1"/>
          <p:cNvSpPr>
            <a:spLocks noGrp="1"/>
          </p:cNvSpPr>
          <p:nvPr>
            <p:ph type="title"/>
          </p:nvPr>
        </p:nvSpPr>
        <p:spPr>
          <a:xfrm>
            <a:off x="900113" y="274638"/>
            <a:ext cx="7786687" cy="1143000"/>
          </a:xfrm>
        </p:spPr>
        <p:txBody>
          <a:bodyPr/>
          <a:lstStyle/>
          <a:p>
            <a:r>
              <a:rPr lang="da-DK" smtClean="0"/>
              <a:t>Klik for at redigere i master</a:t>
            </a:r>
            <a:endParaRPr lang="fo-FO"/>
          </a:p>
        </p:txBody>
      </p:sp>
      <p:sp>
        <p:nvSpPr>
          <p:cNvPr id="3" name="Pladsholder til tabel 2"/>
          <p:cNvSpPr>
            <a:spLocks noGrp="1"/>
          </p:cNvSpPr>
          <p:nvPr>
            <p:ph type="tbl" idx="1"/>
          </p:nvPr>
        </p:nvSpPr>
        <p:spPr>
          <a:xfrm>
            <a:off x="900113" y="1600200"/>
            <a:ext cx="7786687" cy="4525963"/>
          </a:xfrm>
        </p:spPr>
        <p:txBody>
          <a:bodyPr/>
          <a:lstStyle/>
          <a:p>
            <a:pPr lvl="0"/>
            <a:endParaRPr lang="fo-FO"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da-DK"/>
          </a:p>
        </p:txBody>
      </p:sp>
      <p:sp>
        <p:nvSpPr>
          <p:cNvPr id="5" name="Rectangle 5"/>
          <p:cNvSpPr>
            <a:spLocks noGrp="1" noChangeArrowheads="1"/>
          </p:cNvSpPr>
          <p:nvPr>
            <p:ph type="ftr" sz="quarter" idx="11"/>
          </p:nvPr>
        </p:nvSpPr>
        <p:spPr>
          <a:ln/>
        </p:spPr>
        <p:txBody>
          <a:bodyPr/>
          <a:lstStyle>
            <a:lvl1pPr>
              <a:defRPr/>
            </a:lvl1pPr>
          </a:lstStyle>
          <a:p>
            <a:pPr>
              <a:defRPr/>
            </a:pPr>
            <a:endParaRPr lang="da-DK"/>
          </a:p>
        </p:txBody>
      </p:sp>
      <p:sp>
        <p:nvSpPr>
          <p:cNvPr id="6" name="Rectangle 6"/>
          <p:cNvSpPr>
            <a:spLocks noGrp="1" noChangeArrowheads="1"/>
          </p:cNvSpPr>
          <p:nvPr>
            <p:ph type="sldNum" sz="quarter" idx="12"/>
          </p:nvPr>
        </p:nvSpPr>
        <p:spPr>
          <a:ln/>
        </p:spPr>
        <p:txBody>
          <a:bodyPr/>
          <a:lstStyle>
            <a:lvl1pPr>
              <a:defRPr/>
            </a:lvl1pPr>
          </a:lstStyle>
          <a:p>
            <a:pPr>
              <a:defRPr/>
            </a:pPr>
            <a:fld id="{49E1EC04-0668-4077-A4A2-2659F3B610F9}" type="slidenum">
              <a:rPr lang="da-DK"/>
              <a:pPr>
                <a:defRPr/>
              </a:pPr>
              <a:t>‹nr.›</a:t>
            </a:fld>
            <a:endParaRPr lang="da-DK"/>
          </a:p>
        </p:txBody>
      </p:sp>
    </p:spTree>
    <p:extLst>
      <p:ext uri="{BB962C8B-B14F-4D97-AF65-F5344CB8AC3E}">
        <p14:creationId xmlns:p14="http://schemas.microsoft.com/office/powerpoint/2010/main" val="3618462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Gjaldstovan_Powerpoint_06"/>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04800" y="-228600"/>
            <a:ext cx="9753600" cy="731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900113" y="274638"/>
            <a:ext cx="778668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da-DK" altLang="fo-FO" smtClean="0"/>
              <a:t>Klik for at redigere titeltypografi i masteren</a:t>
            </a:r>
          </a:p>
        </p:txBody>
      </p:sp>
      <p:sp>
        <p:nvSpPr>
          <p:cNvPr id="1028" name="Rectangle 3"/>
          <p:cNvSpPr>
            <a:spLocks noGrp="1" noChangeArrowheads="1"/>
          </p:cNvSpPr>
          <p:nvPr>
            <p:ph type="body" idx="1"/>
          </p:nvPr>
        </p:nvSpPr>
        <p:spPr bwMode="auto">
          <a:xfrm>
            <a:off x="900113" y="1600200"/>
            <a:ext cx="7786687"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da-DK" altLang="fo-FO" smtClean="0"/>
              <a:t>Klik for at redigere teksttypografierne i masteren</a:t>
            </a:r>
          </a:p>
          <a:p>
            <a:pPr lvl="1"/>
            <a:r>
              <a:rPr lang="da-DK" altLang="fo-FO" smtClean="0"/>
              <a:t>Andet niveau</a:t>
            </a:r>
          </a:p>
          <a:p>
            <a:pPr lvl="2"/>
            <a:r>
              <a:rPr lang="da-DK" altLang="fo-FO" smtClean="0"/>
              <a:t>Tredje niveau</a:t>
            </a:r>
          </a:p>
          <a:p>
            <a:pPr lvl="3"/>
            <a:r>
              <a:rPr lang="da-DK" altLang="fo-FO" smtClean="0"/>
              <a:t>Fjerde niveau</a:t>
            </a:r>
          </a:p>
          <a:p>
            <a:pPr lvl="4"/>
            <a:r>
              <a:rPr lang="da-DK" altLang="fo-FO" smtClean="0"/>
              <a:t>Femte niveau</a:t>
            </a:r>
          </a:p>
        </p:txBody>
      </p:sp>
      <p:sp>
        <p:nvSpPr>
          <p:cNvPr id="2"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da-DK"/>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da-DK"/>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a:defRPr/>
            </a:pPr>
            <a:fld id="{58DDEA6E-CE98-487C-8EB8-C2C4726DC33B}" type="slidenum">
              <a:rPr lang="da-DK"/>
              <a:pPr>
                <a:defRPr/>
              </a:pPr>
              <a:t>‹nr.›</a:t>
            </a:fld>
            <a:endParaRPr lang="da-DK"/>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rtl="0" eaLnBrk="0" fontAlgn="base" hangingPunct="0">
        <a:spcBef>
          <a:spcPct val="0"/>
        </a:spcBef>
        <a:spcAft>
          <a:spcPct val="0"/>
        </a:spcAft>
        <a:defRPr sz="4400" b="1">
          <a:solidFill>
            <a:schemeClr val="tx2"/>
          </a:solidFill>
          <a:latin typeface="+mj-lt"/>
          <a:ea typeface="+mj-ea"/>
          <a:cs typeface="+mj-cs"/>
        </a:defRPr>
      </a:lvl1pPr>
      <a:lvl2pPr algn="l" rtl="0" eaLnBrk="0" fontAlgn="base" hangingPunct="0">
        <a:spcBef>
          <a:spcPct val="0"/>
        </a:spcBef>
        <a:spcAft>
          <a:spcPct val="0"/>
        </a:spcAft>
        <a:defRPr sz="4400" b="1">
          <a:solidFill>
            <a:schemeClr val="tx2"/>
          </a:solidFill>
          <a:latin typeface="Arial" charset="0"/>
        </a:defRPr>
      </a:lvl2pPr>
      <a:lvl3pPr algn="l" rtl="0" eaLnBrk="0" fontAlgn="base" hangingPunct="0">
        <a:spcBef>
          <a:spcPct val="0"/>
        </a:spcBef>
        <a:spcAft>
          <a:spcPct val="0"/>
        </a:spcAft>
        <a:defRPr sz="4400" b="1">
          <a:solidFill>
            <a:schemeClr val="tx2"/>
          </a:solidFill>
          <a:latin typeface="Arial" charset="0"/>
        </a:defRPr>
      </a:lvl3pPr>
      <a:lvl4pPr algn="l" rtl="0" eaLnBrk="0" fontAlgn="base" hangingPunct="0">
        <a:spcBef>
          <a:spcPct val="0"/>
        </a:spcBef>
        <a:spcAft>
          <a:spcPct val="0"/>
        </a:spcAft>
        <a:defRPr sz="4400" b="1">
          <a:solidFill>
            <a:schemeClr val="tx2"/>
          </a:solidFill>
          <a:latin typeface="Arial" charset="0"/>
        </a:defRPr>
      </a:lvl4pPr>
      <a:lvl5pPr algn="l" rtl="0" eaLnBrk="0" fontAlgn="base" hangingPunct="0">
        <a:spcBef>
          <a:spcPct val="0"/>
        </a:spcBef>
        <a:spcAft>
          <a:spcPct val="0"/>
        </a:spcAft>
        <a:defRPr sz="4400" b="1">
          <a:solidFill>
            <a:schemeClr val="tx2"/>
          </a:solidFill>
          <a:latin typeface="Arial" charset="0"/>
        </a:defRPr>
      </a:lvl5pPr>
      <a:lvl6pPr marL="457200" algn="l" rtl="0" fontAlgn="base">
        <a:spcBef>
          <a:spcPct val="0"/>
        </a:spcBef>
        <a:spcAft>
          <a:spcPct val="0"/>
        </a:spcAft>
        <a:defRPr sz="4400" b="1">
          <a:solidFill>
            <a:schemeClr val="tx2"/>
          </a:solidFill>
          <a:latin typeface="Arial" charset="0"/>
        </a:defRPr>
      </a:lvl6pPr>
      <a:lvl7pPr marL="914400" algn="l" rtl="0" fontAlgn="base">
        <a:spcBef>
          <a:spcPct val="0"/>
        </a:spcBef>
        <a:spcAft>
          <a:spcPct val="0"/>
        </a:spcAft>
        <a:defRPr sz="4400" b="1">
          <a:solidFill>
            <a:schemeClr val="tx2"/>
          </a:solidFill>
          <a:latin typeface="Arial" charset="0"/>
        </a:defRPr>
      </a:lvl7pPr>
      <a:lvl8pPr marL="1371600" algn="l" rtl="0" fontAlgn="base">
        <a:spcBef>
          <a:spcPct val="0"/>
        </a:spcBef>
        <a:spcAft>
          <a:spcPct val="0"/>
        </a:spcAft>
        <a:defRPr sz="4400" b="1">
          <a:solidFill>
            <a:schemeClr val="tx2"/>
          </a:solidFill>
          <a:latin typeface="Arial" charset="0"/>
        </a:defRPr>
      </a:lvl8pPr>
      <a:lvl9pPr marL="1828800" algn="l" rtl="0" fontAlgn="base">
        <a:spcBef>
          <a:spcPct val="0"/>
        </a:spcBef>
        <a:spcAft>
          <a:spcPct val="0"/>
        </a:spcAft>
        <a:defRPr sz="4400" b="1">
          <a:solidFill>
            <a:schemeClr val="tx2"/>
          </a:solidFill>
          <a:latin typeface="Arial" charset="0"/>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fo-F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4213" y="2133600"/>
            <a:ext cx="7772400" cy="1470025"/>
          </a:xfrm>
        </p:spPr>
        <p:txBody>
          <a:bodyPr/>
          <a:lstStyle/>
          <a:p>
            <a:pPr algn="r" eaLnBrk="1" hangingPunct="1"/>
            <a:r>
              <a:rPr lang="fo-FO" altLang="fo-FO" sz="4800" smtClean="0"/>
              <a:t>Mál- og avriksstýring</a:t>
            </a:r>
            <a:endParaRPr lang="da-DK" altLang="fo-FO" sz="4800" smtClean="0"/>
          </a:p>
        </p:txBody>
      </p:sp>
      <p:sp>
        <p:nvSpPr>
          <p:cNvPr id="2051" name="Rectangle 3"/>
          <p:cNvSpPr>
            <a:spLocks noGrp="1" noChangeArrowheads="1"/>
          </p:cNvSpPr>
          <p:nvPr>
            <p:ph type="subTitle" idx="1"/>
          </p:nvPr>
        </p:nvSpPr>
        <p:spPr>
          <a:xfrm>
            <a:off x="1371600" y="3357563"/>
            <a:ext cx="7088188" cy="2281237"/>
          </a:xfrm>
        </p:spPr>
        <p:txBody>
          <a:bodyPr/>
          <a:lstStyle/>
          <a:p>
            <a:pPr algn="r" eaLnBrk="1" hangingPunct="1"/>
            <a:r>
              <a:rPr lang="fo-FO" altLang="fo-FO" sz="2400" smtClean="0"/>
              <a:t>Framløga á fundi við aðalstjórar</a:t>
            </a:r>
            <a:endParaRPr lang="da-DK" altLang="fo-FO" sz="240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fo-FO" altLang="fo-FO" smtClean="0"/>
              <a:t>Hví mál- og avriksstýring ?</a:t>
            </a:r>
            <a:endParaRPr lang="da-DK" altLang="fo-FO" smtClean="0"/>
          </a:p>
        </p:txBody>
      </p:sp>
      <p:sp>
        <p:nvSpPr>
          <p:cNvPr id="3075" name="Rectangle 3"/>
          <p:cNvSpPr>
            <a:spLocks noGrp="1" noChangeArrowheads="1"/>
          </p:cNvSpPr>
          <p:nvPr>
            <p:ph type="body" idx="1"/>
          </p:nvPr>
        </p:nvSpPr>
        <p:spPr>
          <a:xfrm>
            <a:off x="900113" y="1600200"/>
            <a:ext cx="7993062" cy="5068888"/>
          </a:xfrm>
        </p:spPr>
        <p:txBody>
          <a:bodyPr/>
          <a:lstStyle/>
          <a:p>
            <a:pPr eaLnBrk="1" hangingPunct="1"/>
            <a:r>
              <a:rPr lang="fo-FO" altLang="fo-FO" smtClean="0"/>
              <a:t>Nýggj kunngerð um roknskaparverk landsins</a:t>
            </a:r>
          </a:p>
          <a:p>
            <a:pPr lvl="1" eaLnBrk="1" hangingPunct="1"/>
            <a:r>
              <a:rPr lang="fo-FO" altLang="fo-FO" smtClean="0"/>
              <a:t>Grundleggjandi stýringsreglur:</a:t>
            </a:r>
          </a:p>
          <a:p>
            <a:pPr lvl="2" eaLnBrk="1" hangingPunct="1"/>
            <a:r>
              <a:rPr lang="fo-FO" altLang="fo-FO" smtClean="0"/>
              <a:t>Aðalráð og stovnur seta yvirskipað mál fyri tær uppgávur stovnurin er settur at loysa</a:t>
            </a:r>
          </a:p>
          <a:p>
            <a:pPr lvl="2" eaLnBrk="1" hangingPunct="1"/>
            <a:r>
              <a:rPr lang="fo-FO" altLang="fo-FO" smtClean="0"/>
              <a:t>Mál- og avriksstýring</a:t>
            </a:r>
          </a:p>
          <a:p>
            <a:pPr lvl="1" eaLnBrk="1" hangingPunct="1"/>
            <a:r>
              <a:rPr lang="fo-FO" altLang="fo-FO" smtClean="0"/>
              <a:t>Endamál:</a:t>
            </a:r>
          </a:p>
          <a:p>
            <a:pPr lvl="2" eaLnBrk="1" hangingPunct="1"/>
            <a:r>
              <a:rPr lang="fo-FO" altLang="fo-FO" smtClean="0"/>
              <a:t>Fáa sum mest burtur úr landsins búskapartilfeingi</a:t>
            </a:r>
          </a:p>
          <a:p>
            <a:pPr lvl="2" eaLnBrk="1" hangingPunct="1"/>
            <a:r>
              <a:rPr lang="fo-FO" altLang="fo-FO" smtClean="0"/>
              <a:t>Tryggja samsvar millum politisk ynskir og uppgávur stovnar útinna</a:t>
            </a:r>
          </a:p>
          <a:p>
            <a:pPr lvl="1" eaLnBrk="1" hangingPunct="1"/>
            <a:r>
              <a:rPr lang="fo-FO" altLang="fo-FO" smtClean="0"/>
              <a:t>Amboð:</a:t>
            </a:r>
          </a:p>
          <a:p>
            <a:pPr lvl="2" eaLnBrk="1" hangingPunct="1"/>
            <a:r>
              <a:rPr lang="fo-FO" altLang="fo-FO" smtClean="0"/>
              <a:t>Avrikssáttmáli</a:t>
            </a:r>
          </a:p>
          <a:p>
            <a:pPr lvl="2" eaLnBrk="1" hangingPunct="1"/>
            <a:r>
              <a:rPr lang="fo-FO" altLang="fo-FO" smtClean="0"/>
              <a:t>Stjórasáttmáli</a:t>
            </a:r>
          </a:p>
          <a:p>
            <a:pPr lvl="2" eaLnBrk="1" hangingPunct="1"/>
            <a:r>
              <a:rPr lang="fo-FO" altLang="fo-FO" smtClean="0"/>
              <a:t>Innaneftirlit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fo-FO" altLang="fo-FO" sz="4000" smtClean="0"/>
              <a:t>Hugskotið við avrikssáttmálum</a:t>
            </a:r>
          </a:p>
        </p:txBody>
      </p:sp>
      <p:sp>
        <p:nvSpPr>
          <p:cNvPr id="4099" name="Rectangle 3"/>
          <p:cNvSpPr>
            <a:spLocks noGrp="1" noChangeArrowheads="1"/>
          </p:cNvSpPr>
          <p:nvPr>
            <p:ph type="body" idx="1"/>
          </p:nvPr>
        </p:nvSpPr>
        <p:spPr/>
        <p:txBody>
          <a:bodyPr/>
          <a:lstStyle/>
          <a:p>
            <a:pPr eaLnBrk="1" hangingPunct="1"/>
            <a:r>
              <a:rPr lang="fo-FO" altLang="fo-FO" smtClean="0"/>
              <a:t>Tað grundleggjandi hugskotið er:</a:t>
            </a:r>
          </a:p>
          <a:p>
            <a:pPr lvl="1" eaLnBrk="1" hangingPunct="1"/>
            <a:r>
              <a:rPr lang="fo-FO" altLang="fo-FO" smtClean="0"/>
              <a:t>At stjórnarráðini seta yvirskipað mál fyri sítt øki</a:t>
            </a:r>
          </a:p>
          <a:p>
            <a:pPr lvl="1" eaLnBrk="1" hangingPunct="1"/>
            <a:r>
              <a:rPr lang="fo-FO" altLang="fo-FO" smtClean="0"/>
              <a:t>At ítøkilig mál verða sett fyri stovnar</a:t>
            </a:r>
          </a:p>
          <a:p>
            <a:pPr lvl="2" eaLnBrk="1" hangingPunct="1"/>
            <a:r>
              <a:rPr lang="fo-FO" altLang="fo-FO" smtClean="0"/>
              <a:t>Hetta merkir so krøv, sum skulu røkkast:</a:t>
            </a:r>
          </a:p>
          <a:p>
            <a:pPr lvl="3" eaLnBrk="1" hangingPunct="1"/>
            <a:r>
              <a:rPr lang="fo-FO" altLang="fo-FO" smtClean="0"/>
              <a:t>innan fíggjarligu karmarnar</a:t>
            </a:r>
          </a:p>
          <a:p>
            <a:pPr lvl="3" eaLnBrk="1" hangingPunct="1"/>
            <a:r>
              <a:rPr lang="fo-FO" altLang="fo-FO" smtClean="0"/>
              <a:t>innan eina ávísa tíðarfreist</a:t>
            </a:r>
          </a:p>
          <a:p>
            <a:pPr lvl="1" eaLnBrk="1" hangingPunct="1"/>
            <a:r>
              <a:rPr lang="fo-FO" altLang="fo-FO" smtClean="0"/>
              <a:t>Stjórnarráðini gera ítøkiligar stýringsparametrar fyri stovnar, hvussu sett mál og krøv til avrik verða mátað</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pPr eaLnBrk="1" hangingPunct="1"/>
            <a:r>
              <a:rPr lang="fo-FO" altLang="fo-FO" smtClean="0"/>
              <a:t>Tilmæli til mál og avrikskrøv</a:t>
            </a:r>
          </a:p>
        </p:txBody>
      </p:sp>
      <p:sp>
        <p:nvSpPr>
          <p:cNvPr id="5123" name="Rectangle 3"/>
          <p:cNvSpPr>
            <a:spLocks noGrp="1" noChangeArrowheads="1"/>
          </p:cNvSpPr>
          <p:nvPr>
            <p:ph type="body" idx="1"/>
          </p:nvPr>
        </p:nvSpPr>
        <p:spPr/>
        <p:txBody>
          <a:bodyPr/>
          <a:lstStyle/>
          <a:p>
            <a:pPr eaLnBrk="1" hangingPunct="1"/>
            <a:r>
              <a:rPr lang="fo-FO" altLang="fo-FO" sz="2400" smtClean="0"/>
              <a:t>Fevna um allar høvuðsuppgávur</a:t>
            </a:r>
          </a:p>
          <a:p>
            <a:pPr eaLnBrk="1" hangingPunct="1"/>
            <a:r>
              <a:rPr lang="fo-FO" altLang="fo-FO" sz="2400" smtClean="0"/>
              <a:t>Samsvar millum avrikssáttmála og framtíðarætlan</a:t>
            </a:r>
          </a:p>
          <a:p>
            <a:pPr eaLnBrk="1" hangingPunct="1"/>
            <a:r>
              <a:rPr lang="fo-FO" altLang="fo-FO" sz="2400" smtClean="0"/>
              <a:t>Hægst 5 mál og helst á úrdráttar- ella árinarstigi</a:t>
            </a:r>
          </a:p>
          <a:p>
            <a:pPr eaLnBrk="1" hangingPunct="1"/>
            <a:r>
              <a:rPr lang="fo-FO" altLang="fo-FO" sz="2400" smtClean="0"/>
              <a:t>Helst mál, sum venda sær móti brúkaranum</a:t>
            </a:r>
          </a:p>
          <a:p>
            <a:pPr eaLnBrk="1" hangingPunct="1"/>
            <a:r>
              <a:rPr lang="fo-FO" altLang="fo-FO" sz="2400" smtClean="0"/>
              <a:t>Skal kunna mátast um mál er rokkið ella ikki</a:t>
            </a:r>
          </a:p>
          <a:p>
            <a:pPr eaLnBrk="1" hangingPunct="1"/>
            <a:r>
              <a:rPr lang="fo-FO" altLang="fo-FO" sz="2400" smtClean="0"/>
              <a:t>Við tíðini skal bera til at býta kostnað út á málini</a:t>
            </a:r>
          </a:p>
          <a:p>
            <a:pPr eaLnBrk="1" hangingPunct="1"/>
            <a:r>
              <a:rPr lang="fo-FO" altLang="fo-FO" sz="2400" smtClean="0"/>
              <a:t>Um samstarv er neyðugt, skal mál verða við í avrikssáttmálunum hjá stovnunum, talan er um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fo-FO" altLang="fo-FO" smtClean="0"/>
              <a:t>Hví innaneftirlit ?</a:t>
            </a:r>
          </a:p>
        </p:txBody>
      </p:sp>
      <p:sp>
        <p:nvSpPr>
          <p:cNvPr id="6147" name="Rectangle 3"/>
          <p:cNvSpPr>
            <a:spLocks noGrp="1" noChangeArrowheads="1"/>
          </p:cNvSpPr>
          <p:nvPr>
            <p:ph type="body" idx="1"/>
          </p:nvPr>
        </p:nvSpPr>
        <p:spPr/>
        <p:txBody>
          <a:bodyPr/>
          <a:lstStyle/>
          <a:p>
            <a:pPr eaLnBrk="1" hangingPunct="1"/>
            <a:r>
              <a:rPr lang="fo-FO" altLang="fo-FO" smtClean="0"/>
              <a:t>Endamálið er at tryggja (relaterað til MAS)</a:t>
            </a:r>
          </a:p>
          <a:p>
            <a:pPr lvl="1" eaLnBrk="1" hangingPunct="1"/>
            <a:r>
              <a:rPr lang="fo-FO" altLang="fo-FO" smtClean="0"/>
              <a:t>At roknskapur og upplýsingar um mál og avrik eru álítandi og neyv</a:t>
            </a:r>
          </a:p>
          <a:p>
            <a:pPr lvl="1" eaLnBrk="1" hangingPunct="1"/>
            <a:endParaRPr lang="fo-FO" altLang="fo-FO"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fo-FO" altLang="fo-FO" smtClean="0"/>
              <a:t>Hvat skal úrslitið vera ?</a:t>
            </a:r>
            <a:endParaRPr lang="da-DK" altLang="fo-FO" smtClean="0"/>
          </a:p>
        </p:txBody>
      </p:sp>
      <p:sp>
        <p:nvSpPr>
          <p:cNvPr id="7171" name="Rectangle 3"/>
          <p:cNvSpPr>
            <a:spLocks noGrp="1" noChangeArrowheads="1"/>
          </p:cNvSpPr>
          <p:nvPr>
            <p:ph type="body" idx="1"/>
          </p:nvPr>
        </p:nvSpPr>
        <p:spPr/>
        <p:txBody>
          <a:bodyPr/>
          <a:lstStyle/>
          <a:p>
            <a:pPr eaLnBrk="1" hangingPunct="1"/>
            <a:r>
              <a:rPr lang="fo-FO" altLang="fo-FO" smtClean="0"/>
              <a:t>Avrikssáttmáli millum stjórnarráð og stovn</a:t>
            </a:r>
          </a:p>
          <a:p>
            <a:pPr eaLnBrk="1" hangingPunct="1"/>
            <a:r>
              <a:rPr lang="fo-FO" altLang="fo-FO" smtClean="0"/>
              <a:t>Stjórasáttmáli millum stjórnarráð og stovnsleiðara</a:t>
            </a:r>
          </a:p>
          <a:p>
            <a:pPr eaLnBrk="1" hangingPunct="1"/>
            <a:r>
              <a:rPr lang="fo-FO" altLang="fo-FO" smtClean="0"/>
              <a:t>Eitt skipað innaneftirlit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fo-FO" altLang="fo-FO" smtClean="0"/>
              <a:t>Uppgávu stigveldi</a:t>
            </a:r>
            <a:endParaRPr lang="da-DK" altLang="fo-FO" smtClean="0"/>
          </a:p>
        </p:txBody>
      </p:sp>
      <p:sp>
        <p:nvSpPr>
          <p:cNvPr id="8195" name="Rectangle 4"/>
          <p:cNvSpPr>
            <a:spLocks noChangeArrowheads="1"/>
          </p:cNvSpPr>
          <p:nvPr/>
        </p:nvSpPr>
        <p:spPr bwMode="auto">
          <a:xfrm>
            <a:off x="1619250" y="1628775"/>
            <a:ext cx="1800225" cy="5762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b="1"/>
              <a:t>Árin</a:t>
            </a:r>
          </a:p>
        </p:txBody>
      </p:sp>
      <p:sp>
        <p:nvSpPr>
          <p:cNvPr id="8196" name="Rectangle 5"/>
          <p:cNvSpPr>
            <a:spLocks noChangeArrowheads="1"/>
          </p:cNvSpPr>
          <p:nvPr/>
        </p:nvSpPr>
        <p:spPr bwMode="auto">
          <a:xfrm>
            <a:off x="1619250" y="2420938"/>
            <a:ext cx="1800225" cy="5762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b="1"/>
              <a:t>Úrdráttur</a:t>
            </a:r>
          </a:p>
        </p:txBody>
      </p:sp>
      <p:sp>
        <p:nvSpPr>
          <p:cNvPr id="8197" name="Rectangle 6"/>
          <p:cNvSpPr>
            <a:spLocks noChangeArrowheads="1"/>
          </p:cNvSpPr>
          <p:nvPr/>
        </p:nvSpPr>
        <p:spPr bwMode="auto">
          <a:xfrm>
            <a:off x="1619250" y="3213100"/>
            <a:ext cx="1800225" cy="5762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b="1"/>
              <a:t>Veitingar</a:t>
            </a:r>
          </a:p>
        </p:txBody>
      </p:sp>
      <p:sp>
        <p:nvSpPr>
          <p:cNvPr id="8198" name="Rectangle 7"/>
          <p:cNvSpPr>
            <a:spLocks noChangeArrowheads="1"/>
          </p:cNvSpPr>
          <p:nvPr/>
        </p:nvSpPr>
        <p:spPr bwMode="auto">
          <a:xfrm>
            <a:off x="1619250" y="4005263"/>
            <a:ext cx="1800225" cy="5762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b="1"/>
              <a:t>Virksemi</a:t>
            </a:r>
          </a:p>
        </p:txBody>
      </p:sp>
      <p:sp>
        <p:nvSpPr>
          <p:cNvPr id="8199" name="Rectangle 8"/>
          <p:cNvSpPr>
            <a:spLocks noChangeArrowheads="1"/>
          </p:cNvSpPr>
          <p:nvPr/>
        </p:nvSpPr>
        <p:spPr bwMode="auto">
          <a:xfrm>
            <a:off x="1619250" y="4797425"/>
            <a:ext cx="1800225" cy="576263"/>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b="1"/>
              <a:t>Tilfeingi</a:t>
            </a:r>
          </a:p>
        </p:txBody>
      </p:sp>
      <p:sp>
        <p:nvSpPr>
          <p:cNvPr id="8200" name="Rectangle 9"/>
          <p:cNvSpPr>
            <a:spLocks noChangeArrowheads="1"/>
          </p:cNvSpPr>
          <p:nvPr/>
        </p:nvSpPr>
        <p:spPr bwMode="auto">
          <a:xfrm>
            <a:off x="1619250" y="5589588"/>
            <a:ext cx="1800225" cy="576262"/>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b="1"/>
              <a:t>Fíggjarevni</a:t>
            </a:r>
          </a:p>
        </p:txBody>
      </p:sp>
      <p:cxnSp>
        <p:nvCxnSpPr>
          <p:cNvPr id="8201" name="AutoShape 10"/>
          <p:cNvCxnSpPr>
            <a:cxnSpLocks noChangeShapeType="1"/>
            <a:stCxn id="8200" idx="0"/>
            <a:endCxn id="8199" idx="2"/>
          </p:cNvCxnSpPr>
          <p:nvPr/>
        </p:nvCxnSpPr>
        <p:spPr bwMode="auto">
          <a:xfrm flipV="1">
            <a:off x="2519363" y="5373688"/>
            <a:ext cx="0" cy="21590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02" name="AutoShape 11"/>
          <p:cNvCxnSpPr>
            <a:cxnSpLocks noChangeShapeType="1"/>
            <a:stCxn id="8199" idx="0"/>
            <a:endCxn id="8198" idx="2"/>
          </p:cNvCxnSpPr>
          <p:nvPr/>
        </p:nvCxnSpPr>
        <p:spPr bwMode="auto">
          <a:xfrm flipV="1">
            <a:off x="2519363" y="4581525"/>
            <a:ext cx="0" cy="21590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03" name="AutoShape 12"/>
          <p:cNvCxnSpPr>
            <a:cxnSpLocks noChangeShapeType="1"/>
            <a:stCxn id="8198" idx="0"/>
            <a:endCxn id="8197" idx="2"/>
          </p:cNvCxnSpPr>
          <p:nvPr/>
        </p:nvCxnSpPr>
        <p:spPr bwMode="auto">
          <a:xfrm flipV="1">
            <a:off x="2519363" y="3789363"/>
            <a:ext cx="0" cy="21590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04" name="AutoShape 13"/>
          <p:cNvCxnSpPr>
            <a:cxnSpLocks noChangeShapeType="1"/>
            <a:stCxn id="8197" idx="0"/>
            <a:endCxn id="8196" idx="2"/>
          </p:cNvCxnSpPr>
          <p:nvPr/>
        </p:nvCxnSpPr>
        <p:spPr bwMode="auto">
          <a:xfrm flipV="1">
            <a:off x="2519363" y="2997200"/>
            <a:ext cx="0" cy="21590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05" name="AutoShape 14"/>
          <p:cNvCxnSpPr>
            <a:cxnSpLocks noChangeShapeType="1"/>
            <a:stCxn id="8196" idx="0"/>
            <a:endCxn id="8195" idx="2"/>
          </p:cNvCxnSpPr>
          <p:nvPr/>
        </p:nvCxnSpPr>
        <p:spPr bwMode="auto">
          <a:xfrm flipV="1">
            <a:off x="2519363" y="2205038"/>
            <a:ext cx="0" cy="215900"/>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206" name="Oval 18"/>
          <p:cNvSpPr>
            <a:spLocks noChangeArrowheads="1"/>
          </p:cNvSpPr>
          <p:nvPr/>
        </p:nvSpPr>
        <p:spPr bwMode="auto">
          <a:xfrm>
            <a:off x="4211638" y="2060575"/>
            <a:ext cx="1008062" cy="503238"/>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b="1"/>
              <a:t>Mál</a:t>
            </a:r>
          </a:p>
        </p:txBody>
      </p:sp>
      <p:sp>
        <p:nvSpPr>
          <p:cNvPr id="8207" name="Oval 20"/>
          <p:cNvSpPr>
            <a:spLocks noChangeArrowheads="1"/>
          </p:cNvSpPr>
          <p:nvPr/>
        </p:nvSpPr>
        <p:spPr bwMode="auto">
          <a:xfrm>
            <a:off x="4211638" y="3644900"/>
            <a:ext cx="1008062" cy="503238"/>
          </a:xfrm>
          <a:prstGeom prst="ellipse">
            <a:avLst/>
          </a:prstGeom>
          <a:solidFill>
            <a:srgbClr val="FFFF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b="1"/>
              <a:t>Avrik</a:t>
            </a:r>
          </a:p>
        </p:txBody>
      </p:sp>
      <p:sp>
        <p:nvSpPr>
          <p:cNvPr id="8208" name="AutoShape 22"/>
          <p:cNvSpPr>
            <a:spLocks/>
          </p:cNvSpPr>
          <p:nvPr/>
        </p:nvSpPr>
        <p:spPr bwMode="auto">
          <a:xfrm>
            <a:off x="3635375" y="1628775"/>
            <a:ext cx="288925" cy="1368425"/>
          </a:xfrm>
          <a:prstGeom prst="rightBrace">
            <a:avLst>
              <a:gd name="adj1" fmla="val 39469"/>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fo-FO" altLang="fo-FO"/>
          </a:p>
        </p:txBody>
      </p:sp>
      <p:sp>
        <p:nvSpPr>
          <p:cNvPr id="8209" name="AutoShape 23"/>
          <p:cNvSpPr>
            <a:spLocks/>
          </p:cNvSpPr>
          <p:nvPr/>
        </p:nvSpPr>
        <p:spPr bwMode="auto">
          <a:xfrm>
            <a:off x="3635375" y="3213100"/>
            <a:ext cx="288925" cy="1368425"/>
          </a:xfrm>
          <a:prstGeom prst="rightBrace">
            <a:avLst>
              <a:gd name="adj1" fmla="val 39469"/>
              <a:gd name="adj2" fmla="val 50000"/>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endParaRPr lang="fo-FO" altLang="fo-FO"/>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900113" y="274638"/>
            <a:ext cx="7786687" cy="706437"/>
          </a:xfrm>
        </p:spPr>
        <p:txBody>
          <a:bodyPr/>
          <a:lstStyle/>
          <a:p>
            <a:pPr eaLnBrk="1" hangingPunct="1"/>
            <a:r>
              <a:rPr lang="fo-FO" altLang="fo-FO" sz="4000" smtClean="0"/>
              <a:t>Dømi frá Arbejdstilsynet</a:t>
            </a:r>
          </a:p>
        </p:txBody>
      </p:sp>
      <p:pic>
        <p:nvPicPr>
          <p:cNvPr id="9219" name="Picture 5"/>
          <p:cNvPicPr>
            <a:picLocks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a:xfrm>
            <a:off x="900113" y="981075"/>
            <a:ext cx="6551612" cy="6551613"/>
          </a:xfr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fo-FO" altLang="fo-FO" sz="4000" smtClean="0"/>
              <a:t>Støði undir uppgávustigveldi</a:t>
            </a:r>
          </a:p>
        </p:txBody>
      </p:sp>
      <p:sp>
        <p:nvSpPr>
          <p:cNvPr id="10243" name="Rectangle 3"/>
          <p:cNvSpPr>
            <a:spLocks noGrp="1" noChangeArrowheads="1"/>
          </p:cNvSpPr>
          <p:nvPr>
            <p:ph type="body" idx="1"/>
          </p:nvPr>
        </p:nvSpPr>
        <p:spPr/>
        <p:txBody>
          <a:bodyPr/>
          <a:lstStyle/>
          <a:p>
            <a:pPr eaLnBrk="1" hangingPunct="1"/>
            <a:r>
              <a:rPr lang="fo-FO" altLang="fo-FO" smtClean="0"/>
              <a:t>Høvuðsendamálini fyri stovnin, sum eru í  viðmerkingunum í fíggjarlógini</a:t>
            </a:r>
          </a:p>
          <a:p>
            <a:pPr eaLnBrk="1" hangingPunct="1"/>
            <a:r>
              <a:rPr lang="fo-FO" altLang="fo-FO" smtClean="0"/>
              <a:t>Endamál og uppgávur sum eru ásettar í lóg ella øðrum reglum</a:t>
            </a:r>
          </a:p>
          <a:p>
            <a:pPr eaLnBrk="1" hangingPunct="1"/>
            <a:r>
              <a:rPr lang="fo-FO" altLang="fo-FO" smtClean="0"/>
              <a:t>Møguliga strategiir ella ætlanir fyri stovnin</a:t>
            </a:r>
          </a:p>
          <a:p>
            <a:pPr eaLnBrk="1" hangingPunct="1"/>
            <a:r>
              <a:rPr lang="fo-FO" altLang="fo-FO" smtClean="0"/>
              <a:t>Arbeiðslýsingar fyri deildir ella persónar á stovninum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900113" y="0"/>
            <a:ext cx="7786687" cy="633413"/>
          </a:xfrm>
        </p:spPr>
        <p:txBody>
          <a:bodyPr/>
          <a:lstStyle/>
          <a:p>
            <a:pPr eaLnBrk="1" hangingPunct="1"/>
            <a:r>
              <a:rPr lang="fo-FO" altLang="fo-FO" sz="4000" smtClean="0"/>
              <a:t>Hvat skal tí gerast ?</a:t>
            </a:r>
            <a:endParaRPr lang="da-DK" altLang="fo-FO" sz="4000" smtClean="0"/>
          </a:p>
        </p:txBody>
      </p:sp>
      <p:sp>
        <p:nvSpPr>
          <p:cNvPr id="13316" name="AutoShape 4"/>
          <p:cNvSpPr>
            <a:spLocks noChangeArrowheads="1"/>
          </p:cNvSpPr>
          <p:nvPr/>
        </p:nvSpPr>
        <p:spPr bwMode="auto">
          <a:xfrm>
            <a:off x="250825" y="1341438"/>
            <a:ext cx="1619250" cy="1512887"/>
          </a:xfrm>
          <a:prstGeom prst="chevron">
            <a:avLst>
              <a:gd name="adj" fmla="val 9638"/>
            </a:avLst>
          </a:prstGeom>
          <a:solidFill>
            <a:schemeClr val="accent2">
              <a:alpha val="9019"/>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sz="1600" b="1"/>
              <a:t>1.</a:t>
            </a:r>
            <a:br>
              <a:rPr lang="fo-FO" altLang="fo-FO" sz="1600" b="1"/>
            </a:br>
            <a:r>
              <a:rPr lang="fo-FO" altLang="fo-FO" sz="1600" b="1"/>
              <a:t>Skipa verkætlanina</a:t>
            </a:r>
          </a:p>
        </p:txBody>
      </p:sp>
      <p:sp>
        <p:nvSpPr>
          <p:cNvPr id="13320" name="AutoShape 8"/>
          <p:cNvSpPr>
            <a:spLocks noChangeArrowheads="1"/>
          </p:cNvSpPr>
          <p:nvPr/>
        </p:nvSpPr>
        <p:spPr bwMode="auto">
          <a:xfrm>
            <a:off x="1728788" y="1339850"/>
            <a:ext cx="1619250" cy="1512888"/>
          </a:xfrm>
          <a:prstGeom prst="chevron">
            <a:avLst>
              <a:gd name="adj" fmla="val 9638"/>
            </a:avLst>
          </a:prstGeom>
          <a:solidFill>
            <a:schemeClr val="accent2">
              <a:alpha val="9019"/>
            </a:scheme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sz="1600" b="1"/>
              <a:t>2.</a:t>
            </a:r>
            <a:br>
              <a:rPr lang="fo-FO" altLang="fo-FO" sz="1600" b="1"/>
            </a:br>
            <a:r>
              <a:rPr lang="fo-FO" altLang="fo-FO" sz="1600" b="1"/>
              <a:t>Lýsa stovni og áhugapartar</a:t>
            </a:r>
          </a:p>
        </p:txBody>
      </p:sp>
      <p:sp>
        <p:nvSpPr>
          <p:cNvPr id="13321" name="AutoShape 9"/>
          <p:cNvSpPr>
            <a:spLocks noChangeArrowheads="1"/>
          </p:cNvSpPr>
          <p:nvPr/>
        </p:nvSpPr>
        <p:spPr bwMode="auto">
          <a:xfrm>
            <a:off x="3203575" y="1339850"/>
            <a:ext cx="1619250" cy="1512888"/>
          </a:xfrm>
          <a:prstGeom prst="chevron">
            <a:avLst>
              <a:gd name="adj" fmla="val 9638"/>
            </a:avLst>
          </a:prstGeom>
          <a:solidFill>
            <a:schemeClr val="accent2">
              <a:alpha val="9019"/>
            </a:scheme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sz="1600" b="1"/>
              <a:t>3.</a:t>
            </a:r>
            <a:br>
              <a:rPr lang="fo-FO" altLang="fo-FO" sz="1600" b="1"/>
            </a:br>
            <a:r>
              <a:rPr lang="fo-FO" altLang="fo-FO" sz="1600" b="1"/>
              <a:t>Missión og visjón</a:t>
            </a:r>
          </a:p>
          <a:p>
            <a:pPr algn="ctr" eaLnBrk="1" hangingPunct="1"/>
            <a:endParaRPr lang="fo-FO" altLang="fo-FO" sz="1600" b="1"/>
          </a:p>
        </p:txBody>
      </p:sp>
      <p:sp>
        <p:nvSpPr>
          <p:cNvPr id="13322" name="AutoShape 10"/>
          <p:cNvSpPr>
            <a:spLocks noChangeArrowheads="1"/>
          </p:cNvSpPr>
          <p:nvPr/>
        </p:nvSpPr>
        <p:spPr bwMode="auto">
          <a:xfrm>
            <a:off x="6156325" y="1339850"/>
            <a:ext cx="1619250" cy="1512888"/>
          </a:xfrm>
          <a:prstGeom prst="chevron">
            <a:avLst>
              <a:gd name="adj" fmla="val 9638"/>
            </a:avLst>
          </a:prstGeom>
          <a:solidFill>
            <a:schemeClr val="accent2">
              <a:alpha val="9019"/>
            </a:scheme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sz="1600" b="1"/>
              <a:t>5.</a:t>
            </a:r>
            <a:br>
              <a:rPr lang="fo-FO" altLang="fo-FO" sz="1600" b="1"/>
            </a:br>
            <a:r>
              <a:rPr lang="fo-FO" altLang="fo-FO" sz="1600" b="1"/>
              <a:t>Lýsa avrik og mátingar</a:t>
            </a:r>
          </a:p>
        </p:txBody>
      </p:sp>
      <p:sp>
        <p:nvSpPr>
          <p:cNvPr id="13341" name="AutoShape 29"/>
          <p:cNvSpPr>
            <a:spLocks noChangeArrowheads="1"/>
          </p:cNvSpPr>
          <p:nvPr/>
        </p:nvSpPr>
        <p:spPr bwMode="auto">
          <a:xfrm>
            <a:off x="7632700" y="1339850"/>
            <a:ext cx="1619250" cy="1512888"/>
          </a:xfrm>
          <a:prstGeom prst="chevron">
            <a:avLst>
              <a:gd name="adj" fmla="val 9638"/>
            </a:avLst>
          </a:prstGeom>
          <a:solidFill>
            <a:schemeClr val="accent2">
              <a:alpha val="9019"/>
            </a:scheme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sz="1600" b="1"/>
              <a:t>6.</a:t>
            </a:r>
            <a:br>
              <a:rPr lang="fo-FO" altLang="fo-FO" sz="1600" b="1"/>
            </a:br>
            <a:r>
              <a:rPr lang="fo-FO" altLang="fo-FO" sz="1600" b="1"/>
              <a:t>Gera avriks- og stjóra-sáttmála</a:t>
            </a:r>
          </a:p>
        </p:txBody>
      </p:sp>
      <p:graphicFrame>
        <p:nvGraphicFramePr>
          <p:cNvPr id="13423" name="Group 111"/>
          <p:cNvGraphicFramePr>
            <a:graphicFrameLocks noGrp="1"/>
          </p:cNvGraphicFramePr>
          <p:nvPr>
            <p:ph idx="1"/>
          </p:nvPr>
        </p:nvGraphicFramePr>
        <p:xfrm>
          <a:off x="-180975" y="2997200"/>
          <a:ext cx="9217025" cy="3709988"/>
        </p:xfrm>
        <a:graphic>
          <a:graphicData uri="http://schemas.openxmlformats.org/drawingml/2006/table">
            <a:tbl>
              <a:tblPr/>
              <a:tblGrid>
                <a:gridCol w="431800"/>
                <a:gridCol w="1512888"/>
                <a:gridCol w="1439862"/>
                <a:gridCol w="1439863"/>
                <a:gridCol w="1439862"/>
                <a:gridCol w="1511300"/>
                <a:gridCol w="1441450"/>
              </a:tblGrid>
              <a:tr h="161292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o-FO" sz="1400" b="1" i="0" u="none" strike="noStrike" cap="none" normalizeH="0" baseline="0" smtClean="0">
                          <a:ln>
                            <a:noFill/>
                          </a:ln>
                          <a:solidFill>
                            <a:schemeClr val="tx1"/>
                          </a:solidFill>
                          <a:effectLst/>
                          <a:latin typeface="Arial" charset="0"/>
                        </a:rPr>
                        <a:t>Aðalráð / Stovnur</a:t>
                      </a:r>
                    </a:p>
                  </a:txBody>
                  <a:tcPr marL="90000" marR="90000" marT="46801" marB="46801" vert="eaVert"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Útnevna fólki</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Gera tíðar- og arbeiðsætlan</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Lýsa stovn og áhugapartar</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Gera strategikort</a:t>
                      </a:r>
                    </a:p>
                    <a:p>
                      <a:pPr marL="0" marR="0" lvl="0" indent="0" algn="l" defTabSz="914400" rtl="0" eaLnBrk="1" fontAlgn="base" latinLnBrk="0" hangingPunct="1">
                        <a:lnSpc>
                          <a:spcPct val="100000"/>
                        </a:lnSpc>
                        <a:spcBef>
                          <a:spcPct val="20000"/>
                        </a:spcBef>
                        <a:spcAft>
                          <a:spcPct val="0"/>
                        </a:spcAft>
                        <a:buClrTx/>
                        <a:buSzTx/>
                        <a:buFontTx/>
                        <a:buChar char="•"/>
                        <a:tabLst/>
                      </a:pPr>
                      <a:endParaRPr kumimoji="0" lang="fo-FO" sz="1400" b="0" i="0" u="none" strike="noStrike" cap="none" normalizeH="0" baseline="0" smtClean="0">
                        <a:ln>
                          <a:noFill/>
                        </a:ln>
                        <a:solidFill>
                          <a:schemeClr val="tx1"/>
                        </a:solidFill>
                        <a:effectLst/>
                        <a:latin typeface="Arial" charset="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Orða missión og visjón fyri stovnin</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Gera uppgávu stigveldi</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Seta mál fyri høvuðsupp-gávurnar</a:t>
                      </a:r>
                    </a:p>
                    <a:p>
                      <a:pPr marL="0" marR="0" lvl="0" indent="0" algn="l" defTabSz="914400" rtl="0" eaLnBrk="1" fontAlgn="base" latinLnBrk="0" hangingPunct="1">
                        <a:lnSpc>
                          <a:spcPct val="100000"/>
                        </a:lnSpc>
                        <a:spcBef>
                          <a:spcPct val="20000"/>
                        </a:spcBef>
                        <a:spcAft>
                          <a:spcPct val="0"/>
                        </a:spcAft>
                        <a:buClrTx/>
                        <a:buSzTx/>
                        <a:buFontTx/>
                        <a:buChar char="•"/>
                        <a:tabLst/>
                      </a:pPr>
                      <a:endParaRPr kumimoji="0" lang="fo-FO" sz="1400" b="0" i="0" u="none" strike="noStrike" cap="none" normalizeH="0" baseline="0" smtClean="0">
                        <a:ln>
                          <a:noFill/>
                        </a:ln>
                        <a:solidFill>
                          <a:schemeClr val="tx1"/>
                        </a:solidFill>
                        <a:effectLst/>
                        <a:latin typeface="Arial" charset="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Lýsa neyðug avrik, fyri at mál kunnu náast</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Fyrireika innaneftirlit</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Gera uppskot til, og samráðast um avriks- og stjórasáttmála</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209706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o-FO" sz="1400" b="1" i="0" u="none" strike="noStrike" cap="none" normalizeH="0" baseline="0" smtClean="0">
                          <a:ln>
                            <a:noFill/>
                          </a:ln>
                          <a:solidFill>
                            <a:schemeClr val="tx1"/>
                          </a:solidFill>
                          <a:effectLst/>
                          <a:latin typeface="Arial" charset="0"/>
                        </a:rPr>
                        <a:t>FMR</a:t>
                      </a:r>
                    </a:p>
                  </a:txBody>
                  <a:tcPr marL="90000" marR="90000" marT="46801" marB="46801" vert="eaVert"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a:t>
                      </a:r>
                      <a:r>
                        <a:rPr kumimoji="0" lang="fo-FO" sz="1400" b="0" i="0" u="sng" strike="noStrike" cap="none" normalizeH="0" baseline="0" smtClean="0">
                          <a:ln>
                            <a:noFill/>
                          </a:ln>
                          <a:solidFill>
                            <a:schemeClr val="tx1"/>
                          </a:solidFill>
                          <a:effectLst/>
                          <a:latin typeface="Arial" charset="0"/>
                        </a:rPr>
                        <a:t>Kick-off fundur:</a:t>
                      </a:r>
                      <a:r>
                        <a:rPr kumimoji="0" lang="fo-FO" sz="1400" b="0" i="0" u="none" strike="noStrike" cap="none" normalizeH="0" baseline="0" smtClean="0">
                          <a:ln>
                            <a:noFill/>
                          </a:ln>
                          <a:solidFill>
                            <a:schemeClr val="tx1"/>
                          </a:solidFill>
                          <a:effectLst/>
                          <a:latin typeface="Arial" charset="0"/>
                        </a:rPr>
                        <a:t/>
                      </a:r>
                      <a:br>
                        <a:rPr kumimoji="0" lang="fo-FO" sz="1400" b="0" i="0" u="none" strike="noStrike" cap="none" normalizeH="0" baseline="0" smtClean="0">
                          <a:ln>
                            <a:noFill/>
                          </a:ln>
                          <a:solidFill>
                            <a:schemeClr val="tx1"/>
                          </a:solidFill>
                          <a:effectLst/>
                          <a:latin typeface="Arial" charset="0"/>
                        </a:rPr>
                      </a:br>
                      <a:r>
                        <a:rPr kumimoji="0" lang="fo-FO" sz="1400" b="0" i="0" u="none" strike="noStrike" cap="none" normalizeH="0" baseline="0" smtClean="0">
                          <a:ln>
                            <a:noFill/>
                          </a:ln>
                          <a:solidFill>
                            <a:schemeClr val="tx1"/>
                          </a:solidFill>
                          <a:effectLst/>
                          <a:latin typeface="Arial" charset="0"/>
                        </a:rPr>
                        <a:t>Kunna um innihald í tilgongd</a:t>
                      </a:r>
                    </a:p>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a:t>
                      </a:r>
                      <a:r>
                        <a:rPr kumimoji="0" lang="fo-FO" sz="1400" b="0" i="0" u="sng" strike="noStrike" cap="none" normalizeH="0" baseline="0" smtClean="0">
                          <a:ln>
                            <a:noFill/>
                          </a:ln>
                          <a:solidFill>
                            <a:schemeClr val="tx1"/>
                          </a:solidFill>
                          <a:effectLst/>
                          <a:latin typeface="Arial" charset="0"/>
                        </a:rPr>
                        <a:t>Verkstova:</a:t>
                      </a:r>
                      <a:r>
                        <a:rPr kumimoji="0" lang="fo-FO" sz="1400" b="0" i="0" u="none" strike="noStrike" cap="none" normalizeH="0" baseline="0" smtClean="0">
                          <a:ln>
                            <a:noFill/>
                          </a:ln>
                          <a:solidFill>
                            <a:schemeClr val="tx1"/>
                          </a:solidFill>
                          <a:effectLst/>
                          <a:latin typeface="Arial" charset="0"/>
                        </a:rPr>
                        <a:t/>
                      </a:r>
                      <a:br>
                        <a:rPr kumimoji="0" lang="fo-FO" sz="1400" b="0" i="0" u="none" strike="noStrike" cap="none" normalizeH="0" baseline="0" smtClean="0">
                          <a:ln>
                            <a:noFill/>
                          </a:ln>
                          <a:solidFill>
                            <a:schemeClr val="tx1"/>
                          </a:solidFill>
                          <a:effectLst/>
                          <a:latin typeface="Arial" charset="0"/>
                        </a:rPr>
                      </a:br>
                      <a:r>
                        <a:rPr kumimoji="0" lang="fo-FO" sz="1400" b="0" i="0" u="none" strike="noStrike" cap="none" normalizeH="0" baseline="0" smtClean="0">
                          <a:ln>
                            <a:noFill/>
                          </a:ln>
                          <a:solidFill>
                            <a:schemeClr val="tx1"/>
                          </a:solidFill>
                          <a:effectLst/>
                          <a:latin typeface="Arial" charset="0"/>
                        </a:rPr>
                        <a:t>Ráðgeva um tíðar- og arbeiðsætlan</a:t>
                      </a:r>
                    </a:p>
                    <a:p>
                      <a:pPr marL="0" marR="0" lvl="0" indent="0" algn="l" defTabSz="914400" rtl="0" eaLnBrk="1" fontAlgn="base" latinLnBrk="0" hangingPunct="1">
                        <a:lnSpc>
                          <a:spcPct val="100000"/>
                        </a:lnSpc>
                        <a:spcBef>
                          <a:spcPct val="20000"/>
                        </a:spcBef>
                        <a:spcAft>
                          <a:spcPct val="0"/>
                        </a:spcAft>
                        <a:buClrTx/>
                        <a:buSzTx/>
                        <a:buFontTx/>
                        <a:buChar char="•"/>
                        <a:tabLst/>
                      </a:pPr>
                      <a:endParaRPr kumimoji="0" lang="fo-FO" sz="1400" b="0" i="0" u="none" strike="noStrike" cap="none" normalizeH="0" baseline="0" smtClean="0">
                        <a:ln>
                          <a:noFill/>
                        </a:ln>
                        <a:solidFill>
                          <a:schemeClr val="tx1"/>
                        </a:solidFill>
                        <a:effectLst/>
                        <a:latin typeface="Arial" charset="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a:t>
                      </a:r>
                      <a:r>
                        <a:rPr kumimoji="0" lang="fo-FO" sz="1400" b="0" i="0" u="sng" strike="noStrike" cap="none" normalizeH="0" baseline="0" smtClean="0">
                          <a:ln>
                            <a:noFill/>
                          </a:ln>
                          <a:solidFill>
                            <a:schemeClr val="tx1"/>
                          </a:solidFill>
                          <a:effectLst/>
                          <a:latin typeface="Arial" charset="0"/>
                        </a:rPr>
                        <a:t>Verkstova:</a:t>
                      </a:r>
                      <a:r>
                        <a:rPr kumimoji="0" lang="fo-FO" sz="1400" b="0" i="0" u="none" strike="noStrike" cap="none" normalizeH="0" baseline="0" smtClean="0">
                          <a:ln>
                            <a:noFill/>
                          </a:ln>
                          <a:solidFill>
                            <a:schemeClr val="tx1"/>
                          </a:solidFill>
                          <a:effectLst/>
                          <a:latin typeface="Arial" charset="0"/>
                        </a:rPr>
                        <a:t/>
                      </a:r>
                      <a:br>
                        <a:rPr kumimoji="0" lang="fo-FO" sz="1400" b="0" i="0" u="none" strike="noStrike" cap="none" normalizeH="0" baseline="0" smtClean="0">
                          <a:ln>
                            <a:noFill/>
                          </a:ln>
                          <a:solidFill>
                            <a:schemeClr val="tx1"/>
                          </a:solidFill>
                          <a:effectLst/>
                          <a:latin typeface="Arial" charset="0"/>
                        </a:rPr>
                      </a:br>
                      <a:r>
                        <a:rPr kumimoji="0" lang="fo-FO" sz="1400" b="0" i="0" u="none" strike="noStrike" cap="none" normalizeH="0" baseline="0" smtClean="0">
                          <a:ln>
                            <a:noFill/>
                          </a:ln>
                          <a:solidFill>
                            <a:schemeClr val="tx1"/>
                          </a:solidFill>
                          <a:effectLst/>
                          <a:latin typeface="Arial" charset="0"/>
                        </a:rPr>
                        <a:t>Ráðgeva um strategikort</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sng" strike="noStrike" cap="none" normalizeH="0" baseline="0" smtClean="0">
                          <a:ln>
                            <a:noFill/>
                          </a:ln>
                          <a:solidFill>
                            <a:schemeClr val="tx1"/>
                          </a:solidFill>
                          <a:effectLst/>
                          <a:latin typeface="Arial" charset="0"/>
                        </a:rPr>
                        <a:t> Verkstova:</a:t>
                      </a:r>
                      <a:br>
                        <a:rPr kumimoji="0" lang="fo-FO" sz="1400" b="0" i="0" u="sng" strike="noStrike" cap="none" normalizeH="0" baseline="0" smtClean="0">
                          <a:ln>
                            <a:noFill/>
                          </a:ln>
                          <a:solidFill>
                            <a:schemeClr val="tx1"/>
                          </a:solidFill>
                          <a:effectLst/>
                          <a:latin typeface="Arial" charset="0"/>
                        </a:rPr>
                      </a:br>
                      <a:r>
                        <a:rPr kumimoji="0" lang="fo-FO" sz="1400" b="0" i="0" u="none" strike="noStrike" cap="none" normalizeH="0" baseline="0" smtClean="0">
                          <a:ln>
                            <a:noFill/>
                          </a:ln>
                          <a:solidFill>
                            <a:schemeClr val="tx1"/>
                          </a:solidFill>
                          <a:effectLst/>
                          <a:latin typeface="Arial" charset="0"/>
                        </a:rPr>
                        <a:t>Ráðgeva um missión og visjón</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2 </a:t>
                      </a:r>
                      <a:r>
                        <a:rPr kumimoji="0" lang="fo-FO" sz="1400" b="0" i="0" u="sng" strike="noStrike" cap="none" normalizeH="0" baseline="0" smtClean="0">
                          <a:ln>
                            <a:noFill/>
                          </a:ln>
                          <a:solidFill>
                            <a:schemeClr val="tx1"/>
                          </a:solidFill>
                          <a:effectLst/>
                          <a:latin typeface="Arial" charset="0"/>
                        </a:rPr>
                        <a:t>Verkstovur:</a:t>
                      </a:r>
                      <a:r>
                        <a:rPr kumimoji="0" lang="fo-FO" sz="1400" b="0" i="0" u="none" strike="noStrike" cap="none" normalizeH="0" baseline="0" smtClean="0">
                          <a:ln>
                            <a:noFill/>
                          </a:ln>
                          <a:solidFill>
                            <a:schemeClr val="tx1"/>
                          </a:solidFill>
                          <a:effectLst/>
                          <a:latin typeface="Arial" charset="0"/>
                        </a:rPr>
                        <a:t/>
                      </a:r>
                      <a:br>
                        <a:rPr kumimoji="0" lang="fo-FO" sz="1400" b="0" i="0" u="none" strike="noStrike" cap="none" normalizeH="0" baseline="0" smtClean="0">
                          <a:ln>
                            <a:noFill/>
                          </a:ln>
                          <a:solidFill>
                            <a:schemeClr val="tx1"/>
                          </a:solidFill>
                          <a:effectLst/>
                          <a:latin typeface="Arial" charset="0"/>
                        </a:rPr>
                      </a:br>
                      <a:r>
                        <a:rPr kumimoji="0" lang="fo-FO" sz="1400" b="0" i="0" u="none" strike="noStrike" cap="none" normalizeH="0" baseline="0" smtClean="0">
                          <a:ln>
                            <a:noFill/>
                          </a:ln>
                          <a:solidFill>
                            <a:schemeClr val="tx1"/>
                          </a:solidFill>
                          <a:effectLst/>
                          <a:latin typeface="Arial" charset="0"/>
                        </a:rPr>
                        <a:t>Ráðgeva um uppgávu- stigveldi og málsetningar</a:t>
                      </a:r>
                    </a:p>
                    <a:p>
                      <a:pPr marL="0" marR="0" lvl="0" indent="0" algn="l" defTabSz="914400" rtl="0" eaLnBrk="1" fontAlgn="base" latinLnBrk="0" hangingPunct="1">
                        <a:lnSpc>
                          <a:spcPct val="100000"/>
                        </a:lnSpc>
                        <a:spcBef>
                          <a:spcPct val="20000"/>
                        </a:spcBef>
                        <a:spcAft>
                          <a:spcPct val="0"/>
                        </a:spcAft>
                        <a:buClrTx/>
                        <a:buSzTx/>
                        <a:buFontTx/>
                        <a:buChar char="•"/>
                        <a:tabLst/>
                      </a:pPr>
                      <a:endParaRPr kumimoji="0" lang="fo-FO" sz="1400" b="0" i="0" u="none" strike="noStrike" cap="none" normalizeH="0" baseline="0" smtClean="0">
                        <a:ln>
                          <a:noFill/>
                        </a:ln>
                        <a:solidFill>
                          <a:schemeClr val="tx1"/>
                        </a:solidFill>
                        <a:effectLst/>
                        <a:latin typeface="Arial" charset="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sng" strike="noStrike" cap="none" normalizeH="0" baseline="0" smtClean="0">
                          <a:ln>
                            <a:noFill/>
                          </a:ln>
                          <a:solidFill>
                            <a:schemeClr val="tx1"/>
                          </a:solidFill>
                          <a:effectLst/>
                          <a:latin typeface="Arial" charset="0"/>
                        </a:rPr>
                        <a:t> Verkstova:</a:t>
                      </a:r>
                      <a:br>
                        <a:rPr kumimoji="0" lang="fo-FO" sz="1400" b="0" i="0" u="sng" strike="noStrike" cap="none" normalizeH="0" baseline="0" smtClean="0">
                          <a:ln>
                            <a:noFill/>
                          </a:ln>
                          <a:solidFill>
                            <a:schemeClr val="tx1"/>
                          </a:solidFill>
                          <a:effectLst/>
                          <a:latin typeface="Arial" charset="0"/>
                        </a:rPr>
                      </a:br>
                      <a:r>
                        <a:rPr kumimoji="0" lang="fo-FO" sz="1400" b="0" i="0" u="none" strike="noStrike" cap="none" normalizeH="0" baseline="0" smtClean="0">
                          <a:ln>
                            <a:noFill/>
                          </a:ln>
                          <a:solidFill>
                            <a:schemeClr val="tx1"/>
                          </a:solidFill>
                          <a:effectLst/>
                          <a:latin typeface="Arial" charset="0"/>
                        </a:rPr>
                        <a:t>Ráðgeva um avrik, mátingar, og innaneftirlit</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sng" strike="noStrike" cap="none" normalizeH="0" baseline="0" smtClean="0">
                          <a:ln>
                            <a:noFill/>
                          </a:ln>
                          <a:solidFill>
                            <a:schemeClr val="tx1"/>
                          </a:solidFill>
                          <a:effectLst/>
                          <a:latin typeface="Arial" charset="0"/>
                        </a:rPr>
                        <a:t> Ráðgeving:</a:t>
                      </a:r>
                      <a:br>
                        <a:rPr kumimoji="0" lang="fo-FO" sz="1400" b="0" i="0" u="sng" strike="noStrike" cap="none" normalizeH="0" baseline="0" smtClean="0">
                          <a:ln>
                            <a:noFill/>
                          </a:ln>
                          <a:solidFill>
                            <a:schemeClr val="tx1"/>
                          </a:solidFill>
                          <a:effectLst/>
                          <a:latin typeface="Arial" charset="0"/>
                        </a:rPr>
                      </a:br>
                      <a:r>
                        <a:rPr kumimoji="0" lang="fo-FO" sz="1400" b="0" i="0" u="none" strike="noStrike" cap="none" normalizeH="0" baseline="0" smtClean="0">
                          <a:ln>
                            <a:noFill/>
                          </a:ln>
                          <a:solidFill>
                            <a:schemeClr val="tx1"/>
                          </a:solidFill>
                          <a:effectLst/>
                          <a:latin typeface="Arial" charset="0"/>
                        </a:rPr>
                        <a:t>Ráðgeva um avriks- og stjórasáttmálar</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3383" name="AutoShape 71"/>
          <p:cNvSpPr>
            <a:spLocks noChangeArrowheads="1"/>
          </p:cNvSpPr>
          <p:nvPr/>
        </p:nvSpPr>
        <p:spPr bwMode="auto">
          <a:xfrm>
            <a:off x="4681538" y="1341438"/>
            <a:ext cx="1619250" cy="1512887"/>
          </a:xfrm>
          <a:prstGeom prst="chevron">
            <a:avLst>
              <a:gd name="adj" fmla="val 9638"/>
            </a:avLst>
          </a:prstGeom>
          <a:solidFill>
            <a:schemeClr val="accent2">
              <a:alpha val="9019"/>
            </a:scheme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sz="1600" b="1"/>
              <a:t>4.</a:t>
            </a:r>
            <a:br>
              <a:rPr lang="fo-FO" altLang="fo-FO" sz="1600" b="1"/>
            </a:br>
            <a:r>
              <a:rPr lang="fo-FO" altLang="fo-FO" sz="1600" b="1"/>
              <a:t>Lýsa upp-gávur og málsetningar</a:t>
            </a:r>
          </a:p>
          <a:p>
            <a:pPr algn="ctr" eaLnBrk="1" hangingPunct="1"/>
            <a:endParaRPr lang="fo-FO" altLang="fo-FO" sz="1600" b="1"/>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3316"/>
                                        </p:tgtEl>
                                        <p:attrNameLst>
                                          <p:attrName>style.visibility</p:attrName>
                                        </p:attrNameLst>
                                      </p:cBhvr>
                                      <p:to>
                                        <p:strVal val="visible"/>
                                      </p:to>
                                    </p:set>
                                    <p:animEffect transition="in" filter="blinds(horizontal)">
                                      <p:cBhvr>
                                        <p:cTn id="7" dur="500"/>
                                        <p:tgtEl>
                                          <p:spTgt spid="133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3320"/>
                                        </p:tgtEl>
                                        <p:attrNameLst>
                                          <p:attrName>style.visibility</p:attrName>
                                        </p:attrNameLst>
                                      </p:cBhvr>
                                      <p:to>
                                        <p:strVal val="visible"/>
                                      </p:to>
                                    </p:set>
                                    <p:animEffect transition="in" filter="blinds(horizontal)">
                                      <p:cBhvr>
                                        <p:cTn id="12" dur="500"/>
                                        <p:tgtEl>
                                          <p:spTgt spid="133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3321"/>
                                        </p:tgtEl>
                                        <p:attrNameLst>
                                          <p:attrName>style.visibility</p:attrName>
                                        </p:attrNameLst>
                                      </p:cBhvr>
                                      <p:to>
                                        <p:strVal val="visible"/>
                                      </p:to>
                                    </p:set>
                                    <p:animEffect transition="in" filter="blinds(horizontal)">
                                      <p:cBhvr>
                                        <p:cTn id="17" dur="500"/>
                                        <p:tgtEl>
                                          <p:spTgt spid="1332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383"/>
                                        </p:tgtEl>
                                        <p:attrNameLst>
                                          <p:attrName>style.visibility</p:attrName>
                                        </p:attrNameLst>
                                      </p:cBhvr>
                                      <p:to>
                                        <p:strVal val="visible"/>
                                      </p:to>
                                    </p:set>
                                    <p:animEffect transition="in" filter="blinds(horizontal)">
                                      <p:cBhvr>
                                        <p:cTn id="22" dur="500"/>
                                        <p:tgtEl>
                                          <p:spTgt spid="1338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3322"/>
                                        </p:tgtEl>
                                        <p:attrNameLst>
                                          <p:attrName>style.visibility</p:attrName>
                                        </p:attrNameLst>
                                      </p:cBhvr>
                                      <p:to>
                                        <p:strVal val="visible"/>
                                      </p:to>
                                    </p:set>
                                    <p:animEffect transition="in" filter="blinds(horizontal)">
                                      <p:cBhvr>
                                        <p:cTn id="27" dur="500"/>
                                        <p:tgtEl>
                                          <p:spTgt spid="1332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3341"/>
                                        </p:tgtEl>
                                        <p:attrNameLst>
                                          <p:attrName>style.visibility</p:attrName>
                                        </p:attrNameLst>
                                      </p:cBhvr>
                                      <p:to>
                                        <p:strVal val="visible"/>
                                      </p:to>
                                    </p:set>
                                    <p:animEffect transition="in" filter="blinds(horizontal)">
                                      <p:cBhvr>
                                        <p:cTn id="32" dur="500"/>
                                        <p:tgtEl>
                                          <p:spTgt spid="13341"/>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13423"/>
                                        </p:tgtEl>
                                        <p:attrNameLst>
                                          <p:attrName>style.visibility</p:attrName>
                                        </p:attrNameLst>
                                      </p:cBhvr>
                                      <p:to>
                                        <p:strVal val="visible"/>
                                      </p:to>
                                    </p:set>
                                    <p:animEffect transition="in" filter="blinds(horizontal)">
                                      <p:cBhvr>
                                        <p:cTn id="37" dur="500"/>
                                        <p:tgtEl>
                                          <p:spTgt spid="134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animBg="1"/>
      <p:bldP spid="13320" grpId="0" animBg="1"/>
      <p:bldP spid="13321" grpId="0" animBg="1"/>
      <p:bldP spid="13322" grpId="0" animBg="1"/>
      <p:bldP spid="13341" grpId="0" animBg="1"/>
      <p:bldP spid="1338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900113" y="115888"/>
            <a:ext cx="7786687" cy="633412"/>
          </a:xfrm>
        </p:spPr>
        <p:txBody>
          <a:bodyPr/>
          <a:lstStyle/>
          <a:p>
            <a:pPr eaLnBrk="1" hangingPunct="1"/>
            <a:r>
              <a:rPr lang="da-DK" altLang="fo-FO" sz="4000" smtClean="0"/>
              <a:t>Tíðarætlan</a:t>
            </a:r>
          </a:p>
        </p:txBody>
      </p:sp>
      <p:sp>
        <p:nvSpPr>
          <p:cNvPr id="33795" name="AutoShape 3"/>
          <p:cNvSpPr>
            <a:spLocks noChangeArrowheads="1"/>
          </p:cNvSpPr>
          <p:nvPr/>
        </p:nvSpPr>
        <p:spPr bwMode="auto">
          <a:xfrm>
            <a:off x="250825" y="1341438"/>
            <a:ext cx="1619250" cy="1512887"/>
          </a:xfrm>
          <a:prstGeom prst="chevron">
            <a:avLst>
              <a:gd name="adj" fmla="val 9638"/>
            </a:avLst>
          </a:prstGeom>
          <a:solidFill>
            <a:schemeClr val="accent2">
              <a:alpha val="9019"/>
            </a:schemeClr>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sz="1600" b="1"/>
              <a:t>1.</a:t>
            </a:r>
            <a:br>
              <a:rPr lang="fo-FO" altLang="fo-FO" sz="1600" b="1"/>
            </a:br>
            <a:r>
              <a:rPr lang="fo-FO" altLang="fo-FO" sz="1600" b="1"/>
              <a:t>Skipa verkætlan</a:t>
            </a:r>
          </a:p>
        </p:txBody>
      </p:sp>
      <p:sp>
        <p:nvSpPr>
          <p:cNvPr id="33796" name="AutoShape 4"/>
          <p:cNvSpPr>
            <a:spLocks noChangeArrowheads="1"/>
          </p:cNvSpPr>
          <p:nvPr/>
        </p:nvSpPr>
        <p:spPr bwMode="auto">
          <a:xfrm>
            <a:off x="1728788" y="1339850"/>
            <a:ext cx="1619250" cy="1512888"/>
          </a:xfrm>
          <a:prstGeom prst="chevron">
            <a:avLst>
              <a:gd name="adj" fmla="val 9638"/>
            </a:avLst>
          </a:prstGeom>
          <a:solidFill>
            <a:schemeClr val="accent2">
              <a:alpha val="9019"/>
            </a:scheme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sz="1600" b="1"/>
              <a:t>2.</a:t>
            </a:r>
            <a:br>
              <a:rPr lang="fo-FO" altLang="fo-FO" sz="1600" b="1"/>
            </a:br>
            <a:r>
              <a:rPr lang="fo-FO" altLang="fo-FO" sz="1600" b="1"/>
              <a:t>Lýsa stovn og áhugapartar</a:t>
            </a:r>
          </a:p>
        </p:txBody>
      </p:sp>
      <p:sp>
        <p:nvSpPr>
          <p:cNvPr id="33797" name="AutoShape 5"/>
          <p:cNvSpPr>
            <a:spLocks noChangeArrowheads="1"/>
          </p:cNvSpPr>
          <p:nvPr/>
        </p:nvSpPr>
        <p:spPr bwMode="auto">
          <a:xfrm>
            <a:off x="3203575" y="1339850"/>
            <a:ext cx="1619250" cy="1512888"/>
          </a:xfrm>
          <a:prstGeom prst="chevron">
            <a:avLst>
              <a:gd name="adj" fmla="val 9638"/>
            </a:avLst>
          </a:prstGeom>
          <a:solidFill>
            <a:schemeClr val="accent2">
              <a:alpha val="9019"/>
            </a:scheme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sz="1600" b="1"/>
              <a:t>3.</a:t>
            </a:r>
            <a:br>
              <a:rPr lang="fo-FO" altLang="fo-FO" sz="1600" b="1"/>
            </a:br>
            <a:r>
              <a:rPr lang="fo-FO" altLang="fo-FO" sz="1600" b="1"/>
              <a:t>Missión og visjón</a:t>
            </a:r>
          </a:p>
          <a:p>
            <a:pPr algn="ctr" eaLnBrk="1" hangingPunct="1"/>
            <a:endParaRPr lang="fo-FO" altLang="fo-FO" sz="1600" b="1"/>
          </a:p>
        </p:txBody>
      </p:sp>
      <p:sp>
        <p:nvSpPr>
          <p:cNvPr id="33798" name="AutoShape 6"/>
          <p:cNvSpPr>
            <a:spLocks noChangeArrowheads="1"/>
          </p:cNvSpPr>
          <p:nvPr/>
        </p:nvSpPr>
        <p:spPr bwMode="auto">
          <a:xfrm>
            <a:off x="6156325" y="1339850"/>
            <a:ext cx="1619250" cy="1512888"/>
          </a:xfrm>
          <a:prstGeom prst="chevron">
            <a:avLst>
              <a:gd name="adj" fmla="val 9638"/>
            </a:avLst>
          </a:prstGeom>
          <a:solidFill>
            <a:schemeClr val="accent2">
              <a:alpha val="9019"/>
            </a:scheme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sz="1600" b="1"/>
              <a:t>5.</a:t>
            </a:r>
            <a:br>
              <a:rPr lang="fo-FO" altLang="fo-FO" sz="1600" b="1"/>
            </a:br>
            <a:r>
              <a:rPr lang="fo-FO" altLang="fo-FO" sz="1600" b="1"/>
              <a:t>Lýsa avrik og mátingar</a:t>
            </a:r>
          </a:p>
        </p:txBody>
      </p:sp>
      <p:sp>
        <p:nvSpPr>
          <p:cNvPr id="33799" name="AutoShape 7"/>
          <p:cNvSpPr>
            <a:spLocks noChangeArrowheads="1"/>
          </p:cNvSpPr>
          <p:nvPr/>
        </p:nvSpPr>
        <p:spPr bwMode="auto">
          <a:xfrm>
            <a:off x="7632700" y="1339850"/>
            <a:ext cx="1619250" cy="1512888"/>
          </a:xfrm>
          <a:prstGeom prst="chevron">
            <a:avLst>
              <a:gd name="adj" fmla="val 9638"/>
            </a:avLst>
          </a:prstGeom>
          <a:solidFill>
            <a:schemeClr val="accent2">
              <a:alpha val="9019"/>
            </a:scheme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sz="1600" b="1"/>
              <a:t>6.</a:t>
            </a:r>
            <a:br>
              <a:rPr lang="fo-FO" altLang="fo-FO" sz="1600" b="1"/>
            </a:br>
            <a:r>
              <a:rPr lang="fo-FO" altLang="fo-FO" sz="1600" b="1"/>
              <a:t>Gera avriks- og stjóra-sáttmála</a:t>
            </a:r>
          </a:p>
        </p:txBody>
      </p:sp>
      <p:graphicFrame>
        <p:nvGraphicFramePr>
          <p:cNvPr id="33850" name="Group 58"/>
          <p:cNvGraphicFramePr>
            <a:graphicFrameLocks noGrp="1"/>
          </p:cNvGraphicFramePr>
          <p:nvPr>
            <p:ph idx="1"/>
          </p:nvPr>
        </p:nvGraphicFramePr>
        <p:xfrm>
          <a:off x="-180975" y="2997200"/>
          <a:ext cx="9290050" cy="576263"/>
        </p:xfrm>
        <a:graphic>
          <a:graphicData uri="http://schemas.openxmlformats.org/drawingml/2006/table">
            <a:tbl>
              <a:tblPr/>
              <a:tblGrid>
                <a:gridCol w="431800"/>
                <a:gridCol w="1512888"/>
                <a:gridCol w="1439862"/>
                <a:gridCol w="1439863"/>
                <a:gridCol w="3024187"/>
                <a:gridCol w="1441450"/>
              </a:tblGrid>
              <a:tr h="5762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o-FO" sz="1400" b="1" i="0" u="none" strike="noStrike" cap="none" normalizeH="0" baseline="0" smtClean="0">
                        <a:ln>
                          <a:noFill/>
                        </a:ln>
                        <a:solidFill>
                          <a:schemeClr val="tx1"/>
                        </a:solidFill>
                        <a:effectLst/>
                        <a:latin typeface="Arial" charset="0"/>
                      </a:endParaRPr>
                    </a:p>
                  </a:txBody>
                  <a:tcPr marL="90000" marR="90000" marT="46800" marB="46800" vert="eaVert" horzOverflow="overflow">
                    <a:lnL cap="flat">
                      <a:noFill/>
                    </a:lnL>
                    <a:lnR w="12700" cap="flat" cmpd="sng" algn="ctr">
                      <a:solidFill>
                        <a:schemeClr val="tx1"/>
                      </a:solidFill>
                      <a:prstDash val="solid"/>
                      <a:round/>
                      <a:headEnd type="none" w="med" len="med"/>
                      <a:tailEnd type="none" w="med" len="med"/>
                    </a:lnR>
                    <a:lnT cap="fla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Ultimo mai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Ultimo juni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Primo september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Ultimo november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Char char="•"/>
                        <a:tabLst/>
                      </a:pPr>
                      <a:r>
                        <a:rPr kumimoji="0" lang="fo-FO" sz="1400" b="0" i="0" u="none" strike="noStrike" cap="none" normalizeH="0" baseline="0" smtClean="0">
                          <a:ln>
                            <a:noFill/>
                          </a:ln>
                          <a:solidFill>
                            <a:schemeClr val="tx1"/>
                          </a:solidFill>
                          <a:effectLst/>
                          <a:latin typeface="Arial" charset="0"/>
                        </a:rPr>
                        <a:t> Medio desember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3826" name="AutoShape 34"/>
          <p:cNvSpPr>
            <a:spLocks noChangeArrowheads="1"/>
          </p:cNvSpPr>
          <p:nvPr/>
        </p:nvSpPr>
        <p:spPr bwMode="auto">
          <a:xfrm>
            <a:off x="4681538" y="1341438"/>
            <a:ext cx="1619250" cy="1512887"/>
          </a:xfrm>
          <a:prstGeom prst="chevron">
            <a:avLst>
              <a:gd name="adj" fmla="val 9638"/>
            </a:avLst>
          </a:prstGeom>
          <a:solidFill>
            <a:schemeClr val="accent2">
              <a:alpha val="9019"/>
            </a:schemeClr>
          </a:solidFill>
          <a:ln w="9525"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o-FO" altLang="fo-FO" sz="1600" b="1"/>
              <a:t>4.</a:t>
            </a:r>
            <a:br>
              <a:rPr lang="fo-FO" altLang="fo-FO" sz="1600" b="1"/>
            </a:br>
            <a:r>
              <a:rPr lang="fo-FO" altLang="fo-FO" sz="1600" b="1"/>
              <a:t>Lýsa uppgávur og málsetningar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3795"/>
                                        </p:tgtEl>
                                        <p:attrNameLst>
                                          <p:attrName>style.visibility</p:attrName>
                                        </p:attrNameLst>
                                      </p:cBhvr>
                                      <p:to>
                                        <p:strVal val="visible"/>
                                      </p:to>
                                    </p:set>
                                    <p:animEffect transition="in" filter="blinds(horizontal)">
                                      <p:cBhvr>
                                        <p:cTn id="7" dur="500"/>
                                        <p:tgtEl>
                                          <p:spTgt spid="337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3796"/>
                                        </p:tgtEl>
                                        <p:attrNameLst>
                                          <p:attrName>style.visibility</p:attrName>
                                        </p:attrNameLst>
                                      </p:cBhvr>
                                      <p:to>
                                        <p:strVal val="visible"/>
                                      </p:to>
                                    </p:set>
                                    <p:animEffect transition="in" filter="blinds(horizontal)">
                                      <p:cBhvr>
                                        <p:cTn id="12" dur="500"/>
                                        <p:tgtEl>
                                          <p:spTgt spid="3379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3797"/>
                                        </p:tgtEl>
                                        <p:attrNameLst>
                                          <p:attrName>style.visibility</p:attrName>
                                        </p:attrNameLst>
                                      </p:cBhvr>
                                      <p:to>
                                        <p:strVal val="visible"/>
                                      </p:to>
                                    </p:set>
                                    <p:animEffect transition="in" filter="blinds(horizontal)">
                                      <p:cBhvr>
                                        <p:cTn id="17" dur="500"/>
                                        <p:tgtEl>
                                          <p:spTgt spid="3379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3826"/>
                                        </p:tgtEl>
                                        <p:attrNameLst>
                                          <p:attrName>style.visibility</p:attrName>
                                        </p:attrNameLst>
                                      </p:cBhvr>
                                      <p:to>
                                        <p:strVal val="visible"/>
                                      </p:to>
                                    </p:set>
                                    <p:animEffect transition="in" filter="blinds(horizontal)">
                                      <p:cBhvr>
                                        <p:cTn id="22" dur="500"/>
                                        <p:tgtEl>
                                          <p:spTgt spid="3382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3798"/>
                                        </p:tgtEl>
                                        <p:attrNameLst>
                                          <p:attrName>style.visibility</p:attrName>
                                        </p:attrNameLst>
                                      </p:cBhvr>
                                      <p:to>
                                        <p:strVal val="visible"/>
                                      </p:to>
                                    </p:set>
                                    <p:animEffect transition="in" filter="blinds(horizontal)">
                                      <p:cBhvr>
                                        <p:cTn id="27" dur="500"/>
                                        <p:tgtEl>
                                          <p:spTgt spid="3379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3799"/>
                                        </p:tgtEl>
                                        <p:attrNameLst>
                                          <p:attrName>style.visibility</p:attrName>
                                        </p:attrNameLst>
                                      </p:cBhvr>
                                      <p:to>
                                        <p:strVal val="visible"/>
                                      </p:to>
                                    </p:set>
                                    <p:animEffect transition="in" filter="blinds(horizontal)">
                                      <p:cBhvr>
                                        <p:cTn id="32" dur="500"/>
                                        <p:tgtEl>
                                          <p:spTgt spid="3379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nodeType="clickEffect">
                                  <p:stCondLst>
                                    <p:cond delay="0"/>
                                  </p:stCondLst>
                                  <p:childTnLst>
                                    <p:set>
                                      <p:cBhvr>
                                        <p:cTn id="36" dur="1" fill="hold">
                                          <p:stCondLst>
                                            <p:cond delay="0"/>
                                          </p:stCondLst>
                                        </p:cTn>
                                        <p:tgtEl>
                                          <p:spTgt spid="33850"/>
                                        </p:tgtEl>
                                        <p:attrNameLst>
                                          <p:attrName>style.visibility</p:attrName>
                                        </p:attrNameLst>
                                      </p:cBhvr>
                                      <p:to>
                                        <p:strVal val="visible"/>
                                      </p:to>
                                    </p:set>
                                    <p:animEffect transition="in" filter="blinds(horizontal)">
                                      <p:cBhvr>
                                        <p:cTn id="37" dur="500"/>
                                        <p:tgtEl>
                                          <p:spTgt spid="338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animBg="1"/>
      <p:bldP spid="33796" grpId="0" animBg="1"/>
      <p:bldP spid="33797" grpId="0" animBg="1"/>
      <p:bldP spid="33798" grpId="0" animBg="1"/>
      <p:bldP spid="33799" grpId="0" animBg="1"/>
      <p:bldP spid="33826" grpId="0" animBg="1"/>
    </p:bldLst>
  </p:timing>
</p:sld>
</file>

<file path=ppt/theme/theme1.xml><?xml version="1.0" encoding="utf-8"?>
<a:theme xmlns:a="http://schemas.openxmlformats.org/drawingml/2006/main" name="Standarddesign">
  <a:themeElements>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design">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ontor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D7470F38CC1B44A45089E81F58FA82" ma:contentTypeVersion="1" ma:contentTypeDescription="Create a new document." ma:contentTypeScope="" ma:versionID="208c00688d51fdfcbc7261278a3d8908">
  <xsd:schema xmlns:xsd="http://www.w3.org/2001/XMLSchema" xmlns:xs="http://www.w3.org/2001/XMLSchema" xmlns:p="http://schemas.microsoft.com/office/2006/metadata/properties" xmlns:ns1="http://schemas.microsoft.com/sharepoint/v3" xmlns:ns2="861f928b-79fd-4167-b5f9-061fb3a2d051" targetNamespace="http://schemas.microsoft.com/office/2006/metadata/properties" ma:root="true" ma:fieldsID="e721f0826948fa071d76ffdab2617248" ns1:_="" ns2:_="">
    <xsd:import namespace="http://schemas.microsoft.com/sharepoint/v3"/>
    <xsd:import namespace="861f928b-79fd-4167-b5f9-061fb3a2d051"/>
    <xsd:element name="properties">
      <xsd:complexType>
        <xsd:sequence>
          <xsd:element name="documentManagement">
            <xsd:complexType>
              <xsd:all>
                <xsd:element ref="ns1:PublishingStartDate" minOccurs="0"/>
                <xsd:element ref="ns1:PublishingExpirationDate"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hidden="true" ma:internalName="PublishingStartDate">
      <xsd:simpleType>
        <xsd:restriction base="dms:Unknown"/>
      </xsd:simpleType>
    </xsd:element>
    <xsd:element name="PublishingExpirationDate" ma:index="9"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61f928b-79fd-4167-b5f9-061fb3a2d051" elementFormDefault="qualified">
    <xsd:import namespace="http://schemas.microsoft.com/office/2006/documentManagement/types"/>
    <xsd:import namespace="http://schemas.microsoft.com/office/infopath/2007/PartnerControls"/>
    <xsd:element name="_dlc_DocId" ma:index="10" nillable="true" ma:displayName="Document ID Value" ma:description="The value of the document ID assigned to this item." ma:internalName="_dlc_DocId" ma:readOnly="true">
      <xsd:simpleType>
        <xsd:restriction base="dms:Text"/>
      </xsd:simple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LongProperties xmlns="http://schemas.microsoft.com/office/2006/metadata/longProperties"/>
</file>

<file path=customXml/item5.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1C7A9342-6282-4CA7-ADD4-B817FF84F9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61f928b-79fd-4167-b5f9-061fb3a2d0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D01A4B4-4904-4710-8BA8-25E5AE6F6A85}">
  <ds:schemaRefs>
    <ds:schemaRef ds:uri="http://schemas.microsoft.com/sharepoint/v3/contenttype/forms"/>
  </ds:schemaRefs>
</ds:datastoreItem>
</file>

<file path=customXml/itemProps3.xml><?xml version="1.0" encoding="utf-8"?>
<ds:datastoreItem xmlns:ds="http://schemas.openxmlformats.org/officeDocument/2006/customXml" ds:itemID="{D2622EC4-617C-452A-AA42-2341EFCF4936}">
  <ds:schemaRefs>
    <ds:schemaRef ds:uri="http://schemas.microsoft.com/sharepoint/events"/>
  </ds:schemaRefs>
</ds:datastoreItem>
</file>

<file path=customXml/itemProps4.xml><?xml version="1.0" encoding="utf-8"?>
<ds:datastoreItem xmlns:ds="http://schemas.openxmlformats.org/officeDocument/2006/customXml" ds:itemID="{69CA0DDE-3348-464D-87EB-3E8F907F1954}">
  <ds:schemaRefs>
    <ds:schemaRef ds:uri="http://schemas.microsoft.com/office/2006/metadata/longProperties"/>
  </ds:schemaRefs>
</ds:datastoreItem>
</file>

<file path=customXml/itemProps5.xml><?xml version="1.0" encoding="utf-8"?>
<ds:datastoreItem xmlns:ds="http://schemas.openxmlformats.org/officeDocument/2006/customXml" ds:itemID="{438B435E-5802-40A3-BFD0-9D8FA1FECD18}">
  <ds:schemaRefs>
    <ds:schemaRef ds:uri="http://schemas.microsoft.com/office/2006/metadata/properties"/>
    <ds:schemaRef ds:uri="http://schemas.microsoft.com/office/infopath/2007/PartnerControls"/>
    <ds:schemaRef ds:uri="861f928b-79fd-4167-b5f9-061fb3a2d051"/>
    <ds:schemaRef ds:uri="http://purl.org/dc/elements/1.1/"/>
    <ds:schemaRef ds:uri="http://schemas.microsoft.com/office/2006/documentManagement/types"/>
    <ds:schemaRef ds:uri="http://www.w3.org/XML/1998/namespace"/>
    <ds:schemaRef ds:uri="http://purl.org/dc/terms/"/>
    <ds:schemaRef ds:uri="http://schemas.openxmlformats.org/package/2006/metadata/core-properties"/>
    <ds:schemaRef ds:uri="http://schemas.microsoft.com/sharepoint/v3"/>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2273</TotalTime>
  <Words>634</Words>
  <Application>Microsoft Office PowerPoint</Application>
  <PresentationFormat>Skærmshow (4:3)</PresentationFormat>
  <Paragraphs>104</Paragraphs>
  <Slides>11</Slides>
  <Notes>2</Notes>
  <HiddenSlides>0</HiddenSlides>
  <MMClips>0</MMClips>
  <ScaleCrop>false</ScaleCrop>
  <HeadingPairs>
    <vt:vector size="6" baseType="variant">
      <vt:variant>
        <vt:lpstr>Benyttede skrifttyper</vt:lpstr>
      </vt:variant>
      <vt:variant>
        <vt:i4>1</vt:i4>
      </vt:variant>
      <vt:variant>
        <vt:lpstr>Tema</vt:lpstr>
      </vt:variant>
      <vt:variant>
        <vt:i4>1</vt:i4>
      </vt:variant>
      <vt:variant>
        <vt:lpstr>Diastitler</vt:lpstr>
      </vt:variant>
      <vt:variant>
        <vt:i4>11</vt:i4>
      </vt:variant>
    </vt:vector>
  </HeadingPairs>
  <TitlesOfParts>
    <vt:vector size="13" baseType="lpstr">
      <vt:lpstr>Arial</vt:lpstr>
      <vt:lpstr>Standarddesign</vt:lpstr>
      <vt:lpstr>Mál- og avriksstýring</vt:lpstr>
      <vt:lpstr>Hví mál- og avriksstýring ?</vt:lpstr>
      <vt:lpstr>Hugskotið við avrikssáttmálum</vt:lpstr>
      <vt:lpstr>Tilmæli til mál og avrikskrøv</vt:lpstr>
      <vt:lpstr>Hví innaneftirlit ?</vt:lpstr>
      <vt:lpstr>Hvat skal úrslitið vera ?</vt:lpstr>
      <vt:lpstr>Uppgávu stigveldi</vt:lpstr>
      <vt:lpstr>Dømi frá Arbejdstilsynet</vt:lpstr>
      <vt:lpstr>Støði undir uppgávustigveldi</vt:lpstr>
      <vt:lpstr>Hvat skal tí gerast ?</vt:lpstr>
      <vt:lpstr>Tíðarætlan</vt:lpstr>
    </vt:vector>
  </TitlesOfParts>
  <Company>Almanna- og Heilsumálaráðið</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Framløga um mál- og avriksstýring fyri aðalstjórum</dc:title>
  <dc:creator>td</dc:creator>
  <cp:lastModifiedBy>Eyðun R. Jensen</cp:lastModifiedBy>
  <cp:revision>49</cp:revision>
  <dcterms:created xsi:type="dcterms:W3CDTF">2006-03-22T17:52:29Z</dcterms:created>
  <dcterms:modified xsi:type="dcterms:W3CDTF">2015-12-28T09:05:51Z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
    <vt:lpwstr>RJ5SAKCFDWE2-542-5</vt:lpwstr>
  </property>
  <property fmtid="{D5CDD505-2E9C-101B-9397-08002B2CF9AE}" pid="3" name="_dlc_DocIdItemGuid">
    <vt:lpwstr>226dc5ee-d685-476d-820c-9ab4b10f3dd7</vt:lpwstr>
  </property>
  <property fmtid="{D5CDD505-2E9C-101B-9397-08002B2CF9AE}" pid="4" name="_dlc_DocIdUrl">
    <vt:lpwstr>http://gjaldstovan.gov.fo/vit/mal-og-avriksstyring/_layouts/DocIdRedir.aspx?ID=RJ5SAKCFDWE2-542-5, RJ5SAKCFDWE2-542-5</vt:lpwstr>
  </property>
</Properties>
</file>