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84" r:id="rId5"/>
  </p:sldMasterIdLst>
  <p:notesMasterIdLst>
    <p:notesMasterId r:id="rId34"/>
  </p:notesMasterIdLst>
  <p:handoutMasterIdLst>
    <p:handoutMasterId r:id="rId35"/>
  </p:handoutMasterIdLst>
  <p:sldIdLst>
    <p:sldId id="340" r:id="rId6"/>
    <p:sldId id="320" r:id="rId7"/>
    <p:sldId id="321" r:id="rId8"/>
    <p:sldId id="322" r:id="rId9"/>
    <p:sldId id="350" r:id="rId10"/>
    <p:sldId id="342" r:id="rId11"/>
    <p:sldId id="262" r:id="rId12"/>
    <p:sldId id="343" r:id="rId13"/>
    <p:sldId id="263" r:id="rId14"/>
    <p:sldId id="344" r:id="rId15"/>
    <p:sldId id="323" r:id="rId16"/>
    <p:sldId id="345" r:id="rId17"/>
    <p:sldId id="324" r:id="rId18"/>
    <p:sldId id="325" r:id="rId19"/>
    <p:sldId id="326" r:id="rId20"/>
    <p:sldId id="327" r:id="rId21"/>
    <p:sldId id="348" r:id="rId22"/>
    <p:sldId id="334" r:id="rId23"/>
    <p:sldId id="347" r:id="rId24"/>
    <p:sldId id="351" r:id="rId25"/>
    <p:sldId id="346" r:id="rId26"/>
    <p:sldId id="341" r:id="rId27"/>
    <p:sldId id="349" r:id="rId28"/>
    <p:sldId id="352" r:id="rId29"/>
    <p:sldId id="353" r:id="rId30"/>
    <p:sldId id="354" r:id="rId31"/>
    <p:sldId id="355" r:id="rId32"/>
    <p:sldId id="328" r:id="rId33"/>
  </p:sldIdLst>
  <p:sldSz cx="9144000" cy="6858000" type="screen4x3"/>
  <p:notesSz cx="6805613" cy="99393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llemlayout 3 - Markering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9" autoAdjust="0"/>
    <p:restoredTop sz="94646" autoAdjust="0"/>
  </p:normalViewPr>
  <p:slideViewPr>
    <p:cSldViewPr>
      <p:cViewPr>
        <p:scale>
          <a:sx n="118" d="100"/>
          <a:sy n="118" d="100"/>
        </p:scale>
        <p:origin x="-1314" y="-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1"/>
            <a:ext cx="2949099" cy="496967"/>
          </a:xfrm>
          <a:prstGeom prst="rect">
            <a:avLst/>
          </a:prstGeom>
        </p:spPr>
        <p:txBody>
          <a:bodyPr vert="horz" lIns="91424" tIns="45712" rIns="91424" bIns="45712" rtlCol="0"/>
          <a:lstStyle>
            <a:lvl1pPr algn="l">
              <a:defRPr sz="1200"/>
            </a:lvl1pPr>
          </a:lstStyle>
          <a:p>
            <a:endParaRPr lang="da-DK"/>
          </a:p>
        </p:txBody>
      </p:sp>
      <p:sp>
        <p:nvSpPr>
          <p:cNvPr id="3" name="Pladsholder til dato 2"/>
          <p:cNvSpPr>
            <a:spLocks noGrp="1"/>
          </p:cNvSpPr>
          <p:nvPr>
            <p:ph type="dt" sz="quarter" idx="1"/>
          </p:nvPr>
        </p:nvSpPr>
        <p:spPr>
          <a:xfrm>
            <a:off x="3854939" y="1"/>
            <a:ext cx="2949099" cy="496967"/>
          </a:xfrm>
          <a:prstGeom prst="rect">
            <a:avLst/>
          </a:prstGeom>
        </p:spPr>
        <p:txBody>
          <a:bodyPr vert="horz" lIns="91424" tIns="45712" rIns="91424" bIns="45712" rtlCol="0"/>
          <a:lstStyle>
            <a:lvl1pPr algn="r">
              <a:defRPr sz="1200"/>
            </a:lvl1pPr>
          </a:lstStyle>
          <a:p>
            <a:fld id="{0FABA734-5075-42A6-B7B6-0F89273176E2}" type="datetimeFigureOut">
              <a:rPr lang="da-DK" smtClean="0"/>
              <a:t>28-12-2015</a:t>
            </a:fld>
            <a:endParaRPr lang="da-DK"/>
          </a:p>
        </p:txBody>
      </p:sp>
      <p:sp>
        <p:nvSpPr>
          <p:cNvPr id="4" name="Pladsholder til sidefod 3"/>
          <p:cNvSpPr>
            <a:spLocks noGrp="1"/>
          </p:cNvSpPr>
          <p:nvPr>
            <p:ph type="ftr" sz="quarter" idx="2"/>
          </p:nvPr>
        </p:nvSpPr>
        <p:spPr>
          <a:xfrm>
            <a:off x="1" y="9440647"/>
            <a:ext cx="2949099" cy="496967"/>
          </a:xfrm>
          <a:prstGeom prst="rect">
            <a:avLst/>
          </a:prstGeom>
        </p:spPr>
        <p:txBody>
          <a:bodyPr vert="horz" lIns="91424" tIns="45712" rIns="91424" bIns="45712" rtlCol="0" anchor="b"/>
          <a:lstStyle>
            <a:lvl1pPr algn="l">
              <a:defRPr sz="1200"/>
            </a:lvl1pPr>
          </a:lstStyle>
          <a:p>
            <a:endParaRPr lang="da-DK"/>
          </a:p>
        </p:txBody>
      </p:sp>
      <p:sp>
        <p:nvSpPr>
          <p:cNvPr id="5" name="Pladsholder til diasnummer 4"/>
          <p:cNvSpPr>
            <a:spLocks noGrp="1"/>
          </p:cNvSpPr>
          <p:nvPr>
            <p:ph type="sldNum" sz="quarter" idx="3"/>
          </p:nvPr>
        </p:nvSpPr>
        <p:spPr>
          <a:xfrm>
            <a:off x="3854939" y="9440647"/>
            <a:ext cx="2949099" cy="496967"/>
          </a:xfrm>
          <a:prstGeom prst="rect">
            <a:avLst/>
          </a:prstGeom>
        </p:spPr>
        <p:txBody>
          <a:bodyPr vert="horz" lIns="91424" tIns="45712" rIns="91424" bIns="45712" rtlCol="0" anchor="b"/>
          <a:lstStyle>
            <a:lvl1pPr algn="r">
              <a:defRPr sz="1200"/>
            </a:lvl1pPr>
          </a:lstStyle>
          <a:p>
            <a:fld id="{F70CA0C9-097C-4C13-90EC-7F283F2F9FE8}" type="slidenum">
              <a:rPr lang="da-DK" smtClean="0"/>
              <a:t>‹nr.›</a:t>
            </a:fld>
            <a:endParaRPr lang="da-DK"/>
          </a:p>
        </p:txBody>
      </p:sp>
    </p:spTree>
    <p:extLst>
      <p:ext uri="{BB962C8B-B14F-4D97-AF65-F5344CB8AC3E}">
        <p14:creationId xmlns:p14="http://schemas.microsoft.com/office/powerpoint/2010/main" val="2705676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1"/>
            <a:ext cx="2949099" cy="496967"/>
          </a:xfrm>
          <a:prstGeom prst="rect">
            <a:avLst/>
          </a:prstGeom>
        </p:spPr>
        <p:txBody>
          <a:bodyPr vert="horz" lIns="91424" tIns="45712" rIns="91424" bIns="45712" rtlCol="0"/>
          <a:lstStyle>
            <a:lvl1pPr algn="l">
              <a:defRPr sz="1200"/>
            </a:lvl1pPr>
          </a:lstStyle>
          <a:p>
            <a:endParaRPr lang="da-DK"/>
          </a:p>
        </p:txBody>
      </p:sp>
      <p:sp>
        <p:nvSpPr>
          <p:cNvPr id="3" name="Pladsholder til dato 2"/>
          <p:cNvSpPr>
            <a:spLocks noGrp="1"/>
          </p:cNvSpPr>
          <p:nvPr>
            <p:ph type="dt" idx="1"/>
          </p:nvPr>
        </p:nvSpPr>
        <p:spPr>
          <a:xfrm>
            <a:off x="3854939" y="1"/>
            <a:ext cx="2949099" cy="496967"/>
          </a:xfrm>
          <a:prstGeom prst="rect">
            <a:avLst/>
          </a:prstGeom>
        </p:spPr>
        <p:txBody>
          <a:bodyPr vert="horz" lIns="91424" tIns="45712" rIns="91424" bIns="45712" rtlCol="0"/>
          <a:lstStyle>
            <a:lvl1pPr algn="r">
              <a:defRPr sz="1200"/>
            </a:lvl1pPr>
          </a:lstStyle>
          <a:p>
            <a:fld id="{986A0031-E241-425F-9186-3253B0E042F2}" type="datetimeFigureOut">
              <a:rPr lang="da-DK" smtClean="0"/>
              <a:t>28-12-2015</a:t>
            </a:fld>
            <a:endParaRPr lang="da-DK"/>
          </a:p>
        </p:txBody>
      </p:sp>
      <p:sp>
        <p:nvSpPr>
          <p:cNvPr id="4" name="Pladsholder til diasbillede 3"/>
          <p:cNvSpPr>
            <a:spLocks noGrp="1" noRot="1" noChangeAspect="1"/>
          </p:cNvSpPr>
          <p:nvPr>
            <p:ph type="sldImg" idx="2"/>
          </p:nvPr>
        </p:nvSpPr>
        <p:spPr>
          <a:xfrm>
            <a:off x="919163" y="746125"/>
            <a:ext cx="4968875" cy="3725863"/>
          </a:xfrm>
          <a:prstGeom prst="rect">
            <a:avLst/>
          </a:prstGeom>
          <a:noFill/>
          <a:ln w="12700">
            <a:solidFill>
              <a:prstClr val="black"/>
            </a:solidFill>
          </a:ln>
        </p:spPr>
        <p:txBody>
          <a:bodyPr vert="horz" lIns="91424" tIns="45712" rIns="91424" bIns="45712" rtlCol="0" anchor="ctr"/>
          <a:lstStyle/>
          <a:p>
            <a:endParaRPr lang="da-DK"/>
          </a:p>
        </p:txBody>
      </p:sp>
      <p:sp>
        <p:nvSpPr>
          <p:cNvPr id="5" name="Pladsholder til noter 4"/>
          <p:cNvSpPr>
            <a:spLocks noGrp="1"/>
          </p:cNvSpPr>
          <p:nvPr>
            <p:ph type="body" sz="quarter" idx="3"/>
          </p:nvPr>
        </p:nvSpPr>
        <p:spPr>
          <a:xfrm>
            <a:off x="680562" y="4721186"/>
            <a:ext cx="5444490" cy="4472702"/>
          </a:xfrm>
          <a:prstGeom prst="rect">
            <a:avLst/>
          </a:prstGeom>
        </p:spPr>
        <p:txBody>
          <a:bodyPr vert="horz" lIns="91424" tIns="45712" rIns="91424" bIns="45712"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1" y="9440647"/>
            <a:ext cx="2949099" cy="496967"/>
          </a:xfrm>
          <a:prstGeom prst="rect">
            <a:avLst/>
          </a:prstGeom>
        </p:spPr>
        <p:txBody>
          <a:bodyPr vert="horz" lIns="91424" tIns="45712" rIns="91424" bIns="45712" rtlCol="0" anchor="b"/>
          <a:lstStyle>
            <a:lvl1pPr algn="l">
              <a:defRPr sz="1200"/>
            </a:lvl1pPr>
          </a:lstStyle>
          <a:p>
            <a:endParaRPr lang="da-DK"/>
          </a:p>
        </p:txBody>
      </p:sp>
      <p:sp>
        <p:nvSpPr>
          <p:cNvPr id="7" name="Pladsholder til diasnummer 6"/>
          <p:cNvSpPr>
            <a:spLocks noGrp="1"/>
          </p:cNvSpPr>
          <p:nvPr>
            <p:ph type="sldNum" sz="quarter" idx="5"/>
          </p:nvPr>
        </p:nvSpPr>
        <p:spPr>
          <a:xfrm>
            <a:off x="3854939" y="9440647"/>
            <a:ext cx="2949099" cy="496967"/>
          </a:xfrm>
          <a:prstGeom prst="rect">
            <a:avLst/>
          </a:prstGeom>
        </p:spPr>
        <p:txBody>
          <a:bodyPr vert="horz" lIns="91424" tIns="45712" rIns="91424" bIns="45712" rtlCol="0" anchor="b"/>
          <a:lstStyle>
            <a:lvl1pPr algn="r">
              <a:defRPr sz="1200"/>
            </a:lvl1pPr>
          </a:lstStyle>
          <a:p>
            <a:fld id="{450F5175-A438-4653-AD3D-BC04F310B72E}" type="slidenum">
              <a:rPr lang="da-DK" smtClean="0"/>
              <a:t>‹nr.›</a:t>
            </a:fld>
            <a:endParaRPr lang="da-DK"/>
          </a:p>
        </p:txBody>
      </p:sp>
    </p:spTree>
    <p:extLst>
      <p:ext uri="{BB962C8B-B14F-4D97-AF65-F5344CB8AC3E}">
        <p14:creationId xmlns:p14="http://schemas.microsoft.com/office/powerpoint/2010/main" val="11666391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a:t>
            </a:fld>
            <a:endParaRPr lang="da-DK"/>
          </a:p>
        </p:txBody>
      </p:sp>
    </p:spTree>
    <p:extLst>
      <p:ext uri="{BB962C8B-B14F-4D97-AF65-F5344CB8AC3E}">
        <p14:creationId xmlns:p14="http://schemas.microsoft.com/office/powerpoint/2010/main" val="2247307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a:t>
            </a:fld>
            <a:endParaRPr lang="da-DK"/>
          </a:p>
        </p:txBody>
      </p:sp>
    </p:spTree>
    <p:extLst>
      <p:ext uri="{BB962C8B-B14F-4D97-AF65-F5344CB8AC3E}">
        <p14:creationId xmlns:p14="http://schemas.microsoft.com/office/powerpoint/2010/main" val="193782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3</a:t>
            </a:fld>
            <a:endParaRPr lang="da-DK"/>
          </a:p>
        </p:txBody>
      </p:sp>
    </p:spTree>
    <p:extLst>
      <p:ext uri="{BB962C8B-B14F-4D97-AF65-F5344CB8AC3E}">
        <p14:creationId xmlns:p14="http://schemas.microsoft.com/office/powerpoint/2010/main" val="12536984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4</a:t>
            </a:fld>
            <a:endParaRPr lang="da-DK"/>
          </a:p>
        </p:txBody>
      </p:sp>
    </p:spTree>
    <p:extLst>
      <p:ext uri="{BB962C8B-B14F-4D97-AF65-F5344CB8AC3E}">
        <p14:creationId xmlns:p14="http://schemas.microsoft.com/office/powerpoint/2010/main" val="1115219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6</a:t>
            </a:fld>
            <a:endParaRPr lang="da-DK"/>
          </a:p>
        </p:txBody>
      </p:sp>
    </p:spTree>
    <p:extLst>
      <p:ext uri="{BB962C8B-B14F-4D97-AF65-F5344CB8AC3E}">
        <p14:creationId xmlns:p14="http://schemas.microsoft.com/office/powerpoint/2010/main" val="1911726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7</a:t>
            </a:fld>
            <a:endParaRPr lang="da-DK"/>
          </a:p>
        </p:txBody>
      </p:sp>
    </p:spTree>
    <p:extLst>
      <p:ext uri="{BB962C8B-B14F-4D97-AF65-F5344CB8AC3E}">
        <p14:creationId xmlns:p14="http://schemas.microsoft.com/office/powerpoint/2010/main" val="20444664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8</a:t>
            </a:fld>
            <a:endParaRPr lang="da-DK"/>
          </a:p>
        </p:txBody>
      </p:sp>
    </p:spTree>
    <p:extLst>
      <p:ext uri="{BB962C8B-B14F-4D97-AF65-F5344CB8AC3E}">
        <p14:creationId xmlns:p14="http://schemas.microsoft.com/office/powerpoint/2010/main" val="2959231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9</a:t>
            </a:fld>
            <a:endParaRPr lang="da-DK"/>
          </a:p>
        </p:txBody>
      </p:sp>
    </p:spTree>
    <p:extLst>
      <p:ext uri="{BB962C8B-B14F-4D97-AF65-F5344CB8AC3E}">
        <p14:creationId xmlns:p14="http://schemas.microsoft.com/office/powerpoint/2010/main" val="37630411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10</a:t>
            </a:fld>
            <a:endParaRPr lang="da-DK"/>
          </a:p>
        </p:txBody>
      </p:sp>
    </p:spTree>
    <p:extLst>
      <p:ext uri="{BB962C8B-B14F-4D97-AF65-F5344CB8AC3E}">
        <p14:creationId xmlns:p14="http://schemas.microsoft.com/office/powerpoint/2010/main" val="20532186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11</a:t>
            </a:fld>
            <a:endParaRPr lang="da-DK"/>
          </a:p>
        </p:txBody>
      </p:sp>
    </p:spTree>
    <p:extLst>
      <p:ext uri="{BB962C8B-B14F-4D97-AF65-F5344CB8AC3E}">
        <p14:creationId xmlns:p14="http://schemas.microsoft.com/office/powerpoint/2010/main" val="241041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12</a:t>
            </a:fld>
            <a:endParaRPr lang="da-DK"/>
          </a:p>
        </p:txBody>
      </p:sp>
    </p:spTree>
    <p:extLst>
      <p:ext uri="{BB962C8B-B14F-4D97-AF65-F5344CB8AC3E}">
        <p14:creationId xmlns:p14="http://schemas.microsoft.com/office/powerpoint/2010/main" val="3667086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13</a:t>
            </a:fld>
            <a:endParaRPr lang="da-DK"/>
          </a:p>
        </p:txBody>
      </p:sp>
    </p:spTree>
    <p:extLst>
      <p:ext uri="{BB962C8B-B14F-4D97-AF65-F5344CB8AC3E}">
        <p14:creationId xmlns:p14="http://schemas.microsoft.com/office/powerpoint/2010/main" val="151704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14</a:t>
            </a:fld>
            <a:endParaRPr lang="da-DK"/>
          </a:p>
        </p:txBody>
      </p:sp>
    </p:spTree>
    <p:extLst>
      <p:ext uri="{BB962C8B-B14F-4D97-AF65-F5344CB8AC3E}">
        <p14:creationId xmlns:p14="http://schemas.microsoft.com/office/powerpoint/2010/main" val="14463962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15</a:t>
            </a:fld>
            <a:endParaRPr lang="da-DK"/>
          </a:p>
        </p:txBody>
      </p:sp>
    </p:spTree>
    <p:extLst>
      <p:ext uri="{BB962C8B-B14F-4D97-AF65-F5344CB8AC3E}">
        <p14:creationId xmlns:p14="http://schemas.microsoft.com/office/powerpoint/2010/main" val="986064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16</a:t>
            </a:fld>
            <a:endParaRPr lang="da-DK"/>
          </a:p>
        </p:txBody>
      </p:sp>
    </p:spTree>
    <p:extLst>
      <p:ext uri="{BB962C8B-B14F-4D97-AF65-F5344CB8AC3E}">
        <p14:creationId xmlns:p14="http://schemas.microsoft.com/office/powerpoint/2010/main" val="28444343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18</a:t>
            </a:fld>
            <a:endParaRPr lang="da-DK"/>
          </a:p>
        </p:txBody>
      </p:sp>
    </p:spTree>
    <p:extLst>
      <p:ext uri="{BB962C8B-B14F-4D97-AF65-F5344CB8AC3E}">
        <p14:creationId xmlns:p14="http://schemas.microsoft.com/office/powerpoint/2010/main" val="507119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22</a:t>
            </a:fld>
            <a:endParaRPr lang="da-DK"/>
          </a:p>
        </p:txBody>
      </p:sp>
    </p:spTree>
    <p:extLst>
      <p:ext uri="{BB962C8B-B14F-4D97-AF65-F5344CB8AC3E}">
        <p14:creationId xmlns:p14="http://schemas.microsoft.com/office/powerpoint/2010/main" val="2798700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diasnummer 3"/>
          <p:cNvSpPr>
            <a:spLocks noGrp="1"/>
          </p:cNvSpPr>
          <p:nvPr>
            <p:ph type="sldNum" sz="quarter" idx="10"/>
          </p:nvPr>
        </p:nvSpPr>
        <p:spPr/>
        <p:txBody>
          <a:bodyPr/>
          <a:lstStyle/>
          <a:p>
            <a:fld id="{450F5175-A438-4653-AD3D-BC04F310B72E}" type="slidenum">
              <a:rPr lang="da-DK" smtClean="0"/>
              <a:t>28</a:t>
            </a:fld>
            <a:endParaRPr lang="da-DK"/>
          </a:p>
        </p:txBody>
      </p:sp>
    </p:spTree>
    <p:extLst>
      <p:ext uri="{BB962C8B-B14F-4D97-AF65-F5344CB8AC3E}">
        <p14:creationId xmlns:p14="http://schemas.microsoft.com/office/powerpoint/2010/main" val="499832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s">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da-DK" smtClean="0"/>
              <a:t>Klik for at redigere i master</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smtClean="0"/>
              <a:t>Klik for at redigere i master</a:t>
            </a:r>
            <a:endParaRPr lang="en-US" dirty="0"/>
          </a:p>
        </p:txBody>
      </p:sp>
      <p:sp>
        <p:nvSpPr>
          <p:cNvPr id="4" name="Date Placeholder 3"/>
          <p:cNvSpPr>
            <a:spLocks noGrp="1"/>
          </p:cNvSpPr>
          <p:nvPr>
            <p:ph type="dt" sz="half" idx="10"/>
          </p:nvPr>
        </p:nvSpPr>
        <p:spPr/>
        <p:txBody>
          <a:bodyPr/>
          <a:lstStyle/>
          <a:p>
            <a:fld id="{E044736F-D7C3-44D8-A53E-E536D6A6E5AE}" type="datetime1">
              <a:rPr lang="fo-FO" smtClean="0"/>
              <a:t>28-12-2015</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225CB240-EC9F-4F9D-A382-994201D12AD0}" type="datetime1">
              <a:rPr lang="fo-FO" smtClean="0"/>
              <a:t>28-12-2015</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
        <p:nvSpPr>
          <p:cNvPr id="7" name="Title 6"/>
          <p:cNvSpPr>
            <a:spLocks noGrp="1"/>
          </p:cNvSpPr>
          <p:nvPr>
            <p:ph type="title"/>
          </p:nvPr>
        </p:nvSpPr>
        <p:spPr/>
        <p:txBody>
          <a:bodyPr/>
          <a:lstStyle/>
          <a:p>
            <a:r>
              <a:rPr lang="da-DK" smtClean="0"/>
              <a:t>Klik for at redigere i master</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fsnitsoverskrift">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da-DK" smtClean="0"/>
              <a:t>Klik for at redigere i master</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smtClean="0"/>
              <a:t>Klik for at redigere i master</a:t>
            </a:r>
          </a:p>
        </p:txBody>
      </p:sp>
      <p:sp>
        <p:nvSpPr>
          <p:cNvPr id="4" name="Date Placeholder 3"/>
          <p:cNvSpPr>
            <a:spLocks noGrp="1"/>
          </p:cNvSpPr>
          <p:nvPr>
            <p:ph type="dt" sz="half" idx="10"/>
          </p:nvPr>
        </p:nvSpPr>
        <p:spPr/>
        <p:txBody>
          <a:bodyPr/>
          <a:lstStyle/>
          <a:p>
            <a:fld id="{EE70BDCC-0FE2-4B6F-BE71-5BAF709387A1}" type="datetime1">
              <a:rPr lang="fo-FO" smtClean="0"/>
              <a:t>28-12-2015</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5" name="Date Placeholder 4"/>
          <p:cNvSpPr>
            <a:spLocks noGrp="1"/>
          </p:cNvSpPr>
          <p:nvPr>
            <p:ph type="dt" sz="half" idx="10"/>
          </p:nvPr>
        </p:nvSpPr>
        <p:spPr/>
        <p:txBody>
          <a:bodyPr/>
          <a:lstStyle/>
          <a:p>
            <a:fld id="{4D6B4559-8FF5-4579-8E7A-CF1BC0D06593}" type="datetime1">
              <a:rPr lang="fo-FO" smtClean="0"/>
              <a:t>28-12-2015</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9" name="Content Placeholder 8"/>
          <p:cNvSpPr>
            <a:spLocks noGrp="1"/>
          </p:cNvSpPr>
          <p:nvPr>
            <p:ph sz="quarter" idx="13"/>
          </p:nvPr>
        </p:nvSpPr>
        <p:spPr>
          <a:xfrm>
            <a:off x="676655" y="2679192"/>
            <a:ext cx="3822192" cy="34472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smtClean="0"/>
              <a:t>Klik for at redigere i master</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
        <p:nvSpPr>
          <p:cNvPr id="7" name="Date Placeholder 6"/>
          <p:cNvSpPr>
            <a:spLocks noGrp="1"/>
          </p:cNvSpPr>
          <p:nvPr>
            <p:ph type="dt" sz="half" idx="10"/>
          </p:nvPr>
        </p:nvSpPr>
        <p:spPr/>
        <p:txBody>
          <a:bodyPr/>
          <a:lstStyle/>
          <a:p>
            <a:fld id="{EA581AB3-C579-4A01-AF50-CD126E28DA7A}" type="datetime1">
              <a:rPr lang="fo-FO" smtClean="0"/>
              <a:t>28-12-2015</a:t>
            </a:fld>
            <a:endParaRPr lang="da-DK"/>
          </a:p>
        </p:txBody>
      </p:sp>
      <p:sp>
        <p:nvSpPr>
          <p:cNvPr id="8" name="Footer Placeholder 7"/>
          <p:cNvSpPr>
            <a:spLocks noGrp="1"/>
          </p:cNvSpPr>
          <p:nvPr>
            <p:ph type="ftr" sz="quarter" idx="11"/>
          </p:nvPr>
        </p:nvSpPr>
        <p:spPr/>
        <p:txBody>
          <a:bodyPr/>
          <a:lstStyle/>
          <a:p>
            <a:r>
              <a:rPr lang="da-DK" smtClean="0"/>
              <a:t>Fíggjarmálaráðið november 2012</a:t>
            </a:r>
            <a:endParaRPr lang="da-DK"/>
          </a:p>
        </p:txBody>
      </p:sp>
      <p:sp>
        <p:nvSpPr>
          <p:cNvPr id="9" name="Slide Number Placeholder 8"/>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Date Placeholder 2"/>
          <p:cNvSpPr>
            <a:spLocks noGrp="1"/>
          </p:cNvSpPr>
          <p:nvPr>
            <p:ph type="dt" sz="half" idx="10"/>
          </p:nvPr>
        </p:nvSpPr>
        <p:spPr/>
        <p:txBody>
          <a:bodyPr/>
          <a:lstStyle/>
          <a:p>
            <a:fld id="{5B288C06-3813-4FEE-93F9-DED73563DED3}" type="datetime1">
              <a:rPr lang="fo-FO" smtClean="0"/>
              <a:t>28-12-2015</a:t>
            </a:fld>
            <a:endParaRPr lang="da-DK"/>
          </a:p>
        </p:txBody>
      </p:sp>
      <p:sp>
        <p:nvSpPr>
          <p:cNvPr id="4" name="Footer Placeholder 3"/>
          <p:cNvSpPr>
            <a:spLocks noGrp="1"/>
          </p:cNvSpPr>
          <p:nvPr>
            <p:ph type="ftr" sz="quarter" idx="11"/>
          </p:nvPr>
        </p:nvSpPr>
        <p:spPr/>
        <p:txBody>
          <a:bodyPr/>
          <a:lstStyle/>
          <a:p>
            <a:r>
              <a:rPr lang="da-DK" smtClean="0"/>
              <a:t>Fíggjarmálaráðið november 2012</a:t>
            </a:r>
            <a:endParaRPr lang="da-DK"/>
          </a:p>
        </p:txBody>
      </p:sp>
      <p:sp>
        <p:nvSpPr>
          <p:cNvPr id="5" name="Slide Number Placeholder 4"/>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89A2997-71B3-4AFC-AC7D-A49000EEB45E}" type="datetime1">
              <a:rPr lang="fo-FO" smtClean="0"/>
              <a:t>28-12-2015</a:t>
            </a:fld>
            <a:endParaRPr lang="da-DK"/>
          </a:p>
        </p:txBody>
      </p:sp>
      <p:sp>
        <p:nvSpPr>
          <p:cNvPr id="3" name="Footer Placeholder 2"/>
          <p:cNvSpPr>
            <a:spLocks noGrp="1"/>
          </p:cNvSpPr>
          <p:nvPr>
            <p:ph type="ftr" sz="quarter" idx="11"/>
          </p:nvPr>
        </p:nvSpPr>
        <p:spPr/>
        <p:txBody>
          <a:bodyPr/>
          <a:lstStyle/>
          <a:p>
            <a:r>
              <a:rPr lang="da-DK" smtClean="0"/>
              <a:t>Fíggjarmálaráðið november 2012</a:t>
            </a:r>
            <a:endParaRPr lang="da-DK"/>
          </a:p>
        </p:txBody>
      </p:sp>
      <p:sp>
        <p:nvSpPr>
          <p:cNvPr id="4" name="Slide Number Placeholder 3"/>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dhold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9440A008-BE16-42BA-9E03-D6223226DDB6}" type="datetime1">
              <a:rPr lang="fo-FO" smtClean="0"/>
              <a:t>28-12-2015</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da-DK" smtClean="0"/>
              <a:t>Klik for at redigere i master</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lede med billedtekst">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da-DK" smtClean="0"/>
              <a:t>Klik for at redigere i master</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Date Placeholder 4"/>
          <p:cNvSpPr>
            <a:spLocks noGrp="1"/>
          </p:cNvSpPr>
          <p:nvPr>
            <p:ph type="dt" sz="half" idx="10"/>
          </p:nvPr>
        </p:nvSpPr>
        <p:spPr/>
        <p:txBody>
          <a:bodyPr/>
          <a:lstStyle/>
          <a:p>
            <a:fld id="{B7628183-E7FF-49D6-9077-50059E3CC95B}" type="datetime1">
              <a:rPr lang="fo-FO" smtClean="0"/>
              <a:t>28-12-2015</a:t>
            </a:fld>
            <a:endParaRPr lang="da-DK"/>
          </a:p>
        </p:txBody>
      </p:sp>
      <p:sp>
        <p:nvSpPr>
          <p:cNvPr id="6" name="Footer Placeholder 5"/>
          <p:cNvSpPr>
            <a:spLocks noGrp="1"/>
          </p:cNvSpPr>
          <p:nvPr>
            <p:ph type="ftr" sz="quarter" idx="11"/>
          </p:nvPr>
        </p:nvSpPr>
        <p:spPr/>
        <p:txBody>
          <a:bodyPr/>
          <a:lstStyle/>
          <a:p>
            <a:r>
              <a:rPr lang="da-DK" smtClean="0"/>
              <a:t>Fíggjarmálaráðið november 2012</a:t>
            </a:r>
            <a:endParaRPr lang="da-DK"/>
          </a:p>
        </p:txBody>
      </p:sp>
      <p:sp>
        <p:nvSpPr>
          <p:cNvPr id="7" name="Slide Number Placeholder 6"/>
          <p:cNvSpPr>
            <a:spLocks noGrp="1"/>
          </p:cNvSpPr>
          <p:nvPr>
            <p:ph type="sldNum" sz="quarter" idx="12"/>
          </p:nvPr>
        </p:nvSpPr>
        <p:spPr/>
        <p:txBody>
          <a:bodyPr/>
          <a:lstStyle/>
          <a:p>
            <a:fld id="{4693C50B-9517-4245-9CFB-F48422D9F230}" type="slidenum">
              <a:rPr lang="da-DK" smtClean="0"/>
              <a:t>‹nr.›</a:t>
            </a:fld>
            <a:endParaRPr lang="da-DK"/>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smtClean="0"/>
              <a:t>Klik på ikonet for at tilføje et billede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smtClean="0"/>
              <a:t>Klik for at redigere i master</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a:p>
        </p:txBody>
      </p:sp>
      <p:sp>
        <p:nvSpPr>
          <p:cNvPr id="4" name="Date Placeholder 3"/>
          <p:cNvSpPr>
            <a:spLocks noGrp="1"/>
          </p:cNvSpPr>
          <p:nvPr>
            <p:ph type="dt" sz="half" idx="10"/>
          </p:nvPr>
        </p:nvSpPr>
        <p:spPr/>
        <p:txBody>
          <a:bodyPr/>
          <a:lstStyle/>
          <a:p>
            <a:fld id="{689D2DB2-D147-43F6-A4D4-5A87B3A7A66E}" type="datetime1">
              <a:rPr lang="fo-FO" smtClean="0"/>
              <a:t>28-12-2015</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ret titel og teks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595CFA8-EB78-4B85-AD61-8DCB9BBA9B47}" type="datetime1">
              <a:rPr lang="fo-FO" smtClean="0"/>
              <a:t>28-12-2015</a:t>
            </a:fld>
            <a:endParaRPr lang="da-DK"/>
          </a:p>
        </p:txBody>
      </p:sp>
      <p:sp>
        <p:nvSpPr>
          <p:cNvPr id="5" name="Footer Placeholder 4"/>
          <p:cNvSpPr>
            <a:spLocks noGrp="1"/>
          </p:cNvSpPr>
          <p:nvPr>
            <p:ph type="ftr" sz="quarter" idx="11"/>
          </p:nvPr>
        </p:nvSpPr>
        <p:spPr/>
        <p:txBody>
          <a:bodyPr/>
          <a:lstStyle/>
          <a:p>
            <a:r>
              <a:rPr lang="da-DK" smtClean="0"/>
              <a:t>Fíggjarmálaráðið november 2012</a:t>
            </a:r>
            <a:endParaRPr lang="da-DK"/>
          </a:p>
        </p:txBody>
      </p:sp>
      <p:sp>
        <p:nvSpPr>
          <p:cNvPr id="6" name="Slide Number Placeholder 5"/>
          <p:cNvSpPr>
            <a:spLocks noGrp="1"/>
          </p:cNvSpPr>
          <p:nvPr>
            <p:ph type="sldNum" sz="quarter" idx="12"/>
          </p:nvPr>
        </p:nvSpPr>
        <p:spPr/>
        <p:txBody>
          <a:bodyPr/>
          <a:lstStyle/>
          <a:p>
            <a:fld id="{4693C50B-9517-4245-9CFB-F48422D9F230}" type="slidenum">
              <a:rPr lang="da-DK" smtClean="0"/>
              <a:t>‹nr.›</a:t>
            </a:fld>
            <a:endParaRPr lang="da-DK"/>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da-DK" smtClean="0"/>
              <a:t>Klik for at redigere i master</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da-DK" smtClean="0"/>
              <a:t>Klik for at redigere i master</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84E28DB-B29E-4075-BAC8-84C036E472F8}" type="datetime1">
              <a:rPr lang="fo-FO" smtClean="0"/>
              <a:t>28-12-2015</a:t>
            </a:fld>
            <a:endParaRPr lang="da-DK"/>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r>
              <a:rPr lang="da-DK" smtClean="0"/>
              <a:t>Fíggjarmálaráðið november 2012</a:t>
            </a:r>
            <a:endParaRPr lang="da-DK"/>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4693C50B-9517-4245-9CFB-F48422D9F230}" type="slidenum">
              <a:rPr lang="da-DK" smtClean="0"/>
              <a:t>‹nr.›</a:t>
            </a:fld>
            <a:endParaRPr lang="da-DK"/>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hmr.fo/" TargetMode="External"/><Relationship Id="rId2" Type="http://schemas.openxmlformats.org/officeDocument/2006/relationships/hyperlink" Target="http://www.fmr.fo/"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Gjøgnumganga rundskriv um at taka neyðug </a:t>
            </a:r>
            <a:r>
              <a:rPr lang="fo-FO" dirty="0" smtClean="0"/>
              <a:t>búskaparlig </a:t>
            </a:r>
            <a:r>
              <a:rPr lang="fo-FO" dirty="0"/>
              <a:t>atlit, og hvønn týdning hetta fær </a:t>
            </a:r>
            <a:r>
              <a:rPr lang="fo-FO" dirty="0" smtClean="0"/>
              <a:t>fyri dagligu umsitingina av </a:t>
            </a:r>
            <a:r>
              <a:rPr lang="fo-FO" dirty="0" err="1" smtClean="0"/>
              <a:t>stovnsjáttanini</a:t>
            </a:r>
            <a:r>
              <a:rPr lang="fo-FO" dirty="0" smtClean="0"/>
              <a:t>.</a:t>
            </a:r>
            <a:endParaRPr lang="fo-FO" dirty="0"/>
          </a:p>
          <a:p>
            <a:r>
              <a:rPr lang="fo-FO" dirty="0"/>
              <a:t>Lýsa hugtakið mál- og </a:t>
            </a:r>
            <a:r>
              <a:rPr lang="fo-FO" dirty="0" err="1"/>
              <a:t>avriksstýring</a:t>
            </a:r>
            <a:r>
              <a:rPr lang="fo-FO" dirty="0"/>
              <a:t>, gjøgnumganga, hvussu mál verða sett og hvussu tey verða tikin við í </a:t>
            </a:r>
            <a:r>
              <a:rPr lang="fo-FO" dirty="0" err="1"/>
              <a:t>avrikssáttmála</a:t>
            </a:r>
            <a:r>
              <a:rPr lang="fo-FO" dirty="0"/>
              <a:t> millum stovnin og avvarðandi </a:t>
            </a:r>
            <a:r>
              <a:rPr lang="fo-FO" dirty="0" err="1"/>
              <a:t>aðalráð</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a:t>
            </a:fld>
            <a:endParaRPr lang="da-DK"/>
          </a:p>
        </p:txBody>
      </p:sp>
      <p:sp>
        <p:nvSpPr>
          <p:cNvPr id="4" name="Titel 3"/>
          <p:cNvSpPr>
            <a:spLocks noGrp="1"/>
          </p:cNvSpPr>
          <p:nvPr>
            <p:ph type="title"/>
          </p:nvPr>
        </p:nvSpPr>
        <p:spPr>
          <a:xfrm>
            <a:off x="395536" y="338328"/>
            <a:ext cx="8229600" cy="1252728"/>
          </a:xfrm>
        </p:spPr>
        <p:txBody>
          <a:bodyPr>
            <a:normAutofit fontScale="90000"/>
          </a:bodyPr>
          <a:lstStyle/>
          <a:p>
            <a:r>
              <a:rPr lang="da-DK" sz="3600" dirty="0" err="1">
                <a:solidFill>
                  <a:schemeClr val="bg1"/>
                </a:solidFill>
              </a:rPr>
              <a:t>Skeið</a:t>
            </a:r>
            <a:r>
              <a:rPr lang="da-DK" sz="3600" dirty="0">
                <a:solidFill>
                  <a:schemeClr val="bg1"/>
                </a:solidFill>
              </a:rPr>
              <a:t> í </a:t>
            </a:r>
            <a:r>
              <a:rPr lang="da-DK" sz="3600" dirty="0" err="1">
                <a:solidFill>
                  <a:schemeClr val="bg1"/>
                </a:solidFill>
              </a:rPr>
              <a:t>rundskrivinum</a:t>
            </a:r>
            <a:r>
              <a:rPr lang="da-DK" sz="3600" dirty="0">
                <a:solidFill>
                  <a:schemeClr val="bg1"/>
                </a:solidFill>
              </a:rPr>
              <a:t> </a:t>
            </a:r>
            <a:r>
              <a:rPr lang="da-DK" sz="3600" dirty="0" err="1">
                <a:solidFill>
                  <a:schemeClr val="bg1"/>
                </a:solidFill>
              </a:rPr>
              <a:t>um</a:t>
            </a:r>
            <a:r>
              <a:rPr lang="da-DK" sz="3600" dirty="0">
                <a:solidFill>
                  <a:schemeClr val="bg1"/>
                </a:solidFill>
              </a:rPr>
              <a:t> at </a:t>
            </a:r>
            <a:r>
              <a:rPr lang="da-DK" sz="3600" dirty="0" err="1">
                <a:solidFill>
                  <a:schemeClr val="bg1"/>
                </a:solidFill>
              </a:rPr>
              <a:t>taka</a:t>
            </a:r>
            <a:r>
              <a:rPr lang="da-DK" sz="3600" dirty="0">
                <a:solidFill>
                  <a:schemeClr val="bg1"/>
                </a:solidFill>
              </a:rPr>
              <a:t> </a:t>
            </a:r>
            <a:r>
              <a:rPr lang="da-DK" sz="3600" dirty="0" err="1">
                <a:solidFill>
                  <a:schemeClr val="bg1"/>
                </a:solidFill>
              </a:rPr>
              <a:t>neyðug</a:t>
            </a:r>
            <a:r>
              <a:rPr lang="da-DK" sz="3600" dirty="0">
                <a:solidFill>
                  <a:schemeClr val="bg1"/>
                </a:solidFill>
              </a:rPr>
              <a:t> </a:t>
            </a:r>
            <a:r>
              <a:rPr lang="da-DK" sz="3600" dirty="0" err="1">
                <a:solidFill>
                  <a:schemeClr val="bg1"/>
                </a:solidFill>
              </a:rPr>
              <a:t>búskaparlig</a:t>
            </a:r>
            <a:r>
              <a:rPr lang="da-DK" sz="3600" dirty="0">
                <a:solidFill>
                  <a:schemeClr val="bg1"/>
                </a:solidFill>
              </a:rPr>
              <a:t> </a:t>
            </a:r>
            <a:r>
              <a:rPr lang="da-DK" sz="3600" dirty="0" err="1">
                <a:solidFill>
                  <a:schemeClr val="bg1"/>
                </a:solidFill>
              </a:rPr>
              <a:t>atlit</a:t>
            </a:r>
            <a:r>
              <a:rPr lang="da-DK" sz="3600" dirty="0">
                <a:solidFill>
                  <a:schemeClr val="bg1"/>
                </a:solidFill>
              </a:rPr>
              <a:t> og í </a:t>
            </a:r>
            <a:r>
              <a:rPr lang="da-DK" sz="3600" dirty="0" err="1">
                <a:solidFill>
                  <a:schemeClr val="bg1"/>
                </a:solidFill>
              </a:rPr>
              <a:t>mál</a:t>
            </a:r>
            <a:r>
              <a:rPr lang="da-DK" sz="3600" dirty="0">
                <a:solidFill>
                  <a:schemeClr val="bg1"/>
                </a:solidFill>
              </a:rPr>
              <a:t>- og </a:t>
            </a:r>
            <a:r>
              <a:rPr lang="da-DK" sz="3600" dirty="0" err="1" smtClean="0">
                <a:solidFill>
                  <a:schemeClr val="bg1"/>
                </a:solidFill>
              </a:rPr>
              <a:t>avriksstýring</a:t>
            </a:r>
            <a:r>
              <a:rPr lang="da-DK" sz="3600" dirty="0" smtClean="0">
                <a:solidFill>
                  <a:schemeClr val="bg1"/>
                </a:solidFill>
              </a:rPr>
              <a:t/>
            </a:r>
            <a:br>
              <a:rPr lang="da-DK" sz="3600" dirty="0" smtClean="0">
                <a:solidFill>
                  <a:schemeClr val="bg1"/>
                </a:solidFill>
              </a:rPr>
            </a:br>
            <a:r>
              <a:rPr lang="da-DK" sz="3600" dirty="0" smtClean="0">
                <a:solidFill>
                  <a:schemeClr val="bg1"/>
                </a:solidFill>
              </a:rPr>
              <a:t>20. november 2012</a:t>
            </a:r>
            <a:endParaRPr lang="da-DK" sz="3600" dirty="0">
              <a:solidFill>
                <a:schemeClr val="bg1"/>
              </a:solidFill>
            </a:endParaRPr>
          </a:p>
        </p:txBody>
      </p:sp>
      <p:sp>
        <p:nvSpPr>
          <p:cNvPr id="5" name="Pladsholder til dato 4"/>
          <p:cNvSpPr>
            <a:spLocks noGrp="1"/>
          </p:cNvSpPr>
          <p:nvPr>
            <p:ph type="dt" sz="half" idx="10"/>
          </p:nvPr>
        </p:nvSpPr>
        <p:spPr/>
        <p:txBody>
          <a:bodyPr/>
          <a:lstStyle/>
          <a:p>
            <a:fld id="{97A7915F-2581-4D37-8E8C-37C25F4EA3D0}"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0167058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b="1" dirty="0"/>
              <a:t>§ 2</a:t>
            </a:r>
            <a:r>
              <a:rPr lang="fo-FO" dirty="0"/>
              <a:t>. Sambært § 7 í lógini (</a:t>
            </a:r>
            <a:r>
              <a:rPr lang="fo-FO" dirty="0" err="1"/>
              <a:t>Játtanarskipan</a:t>
            </a:r>
            <a:r>
              <a:rPr lang="fo-FO" dirty="0"/>
              <a:t> landsins</a:t>
            </a:r>
            <a:r>
              <a:rPr lang="fo-FO" dirty="0" smtClean="0"/>
              <a:t>) skulu </a:t>
            </a:r>
            <a:r>
              <a:rPr lang="fo-FO" dirty="0"/>
              <a:t>neyðug búskaparlig atlit verða tikin, tá játtanir verða brúktar.</a:t>
            </a:r>
          </a:p>
          <a:p>
            <a:r>
              <a:rPr lang="fo-FO" b="1" dirty="0"/>
              <a:t>§ 2, stk. 2</a:t>
            </a:r>
            <a:r>
              <a:rPr lang="fo-FO" i="1" dirty="0"/>
              <a:t>. </a:t>
            </a:r>
            <a:r>
              <a:rPr lang="fo-FO" dirty="0"/>
              <a:t>Í kapittul 3 í hesum rundskrivi eru ásettar nærri reglur um at ansa eftir, at neyðug búskaparlig atlit verða tikin.</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2</a:t>
            </a:fld>
            <a:endParaRPr lang="da-DK"/>
          </a:p>
        </p:txBody>
      </p:sp>
      <p:sp>
        <p:nvSpPr>
          <p:cNvPr id="4" name="Titel 3"/>
          <p:cNvSpPr>
            <a:spLocks noGrp="1"/>
          </p:cNvSpPr>
          <p:nvPr>
            <p:ph type="title"/>
          </p:nvPr>
        </p:nvSpPr>
        <p:spPr/>
        <p:txBody>
          <a:bodyPr>
            <a:normAutofit/>
          </a:bodyPr>
          <a:lstStyle/>
          <a:p>
            <a:r>
              <a:rPr lang="fo-FO" dirty="0"/>
              <a:t>Rundskrivið frá </a:t>
            </a:r>
            <a:r>
              <a:rPr lang="fo-FO" dirty="0" smtClean="0"/>
              <a:t>21. </a:t>
            </a:r>
            <a:r>
              <a:rPr lang="fo-FO" dirty="0"/>
              <a:t>september 2011</a:t>
            </a:r>
            <a:endParaRPr lang="da-DK" dirty="0"/>
          </a:p>
        </p:txBody>
      </p:sp>
      <p:sp>
        <p:nvSpPr>
          <p:cNvPr id="5" name="Pladsholder til dato 4"/>
          <p:cNvSpPr>
            <a:spLocks noGrp="1"/>
          </p:cNvSpPr>
          <p:nvPr>
            <p:ph type="dt" sz="half" idx="10"/>
          </p:nvPr>
        </p:nvSpPr>
        <p:spPr/>
        <p:txBody>
          <a:bodyPr/>
          <a:lstStyle/>
          <a:p>
            <a:fld id="{2277DED7-B918-4D7A-AE37-4511D49BD147}"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2858117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b="1" dirty="0"/>
              <a:t>Neyðug búskaparlig atlit – at bera seg hóskandi at fíggjarliga</a:t>
            </a:r>
            <a:endParaRPr lang="da-DK" dirty="0"/>
          </a:p>
          <a:p>
            <a:r>
              <a:rPr lang="fo-FO" b="1" dirty="0"/>
              <a:t>Sparsemi</a:t>
            </a:r>
            <a:endParaRPr lang="da-DK" dirty="0"/>
          </a:p>
          <a:p>
            <a:r>
              <a:rPr lang="da-DK" b="1" dirty="0" err="1"/>
              <a:t>Framleidni</a:t>
            </a:r>
            <a:endParaRPr lang="da-DK" dirty="0"/>
          </a:p>
          <a:p>
            <a:r>
              <a:rPr lang="fo-FO" b="1" dirty="0"/>
              <a:t>Virkisføri</a:t>
            </a:r>
            <a:endParaRPr lang="da-DK" dirty="0"/>
          </a:p>
          <a:p>
            <a:r>
              <a:rPr lang="nb-NO" b="1" dirty="0"/>
              <a:t>Fíggjarstýring</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3</a:t>
            </a:fld>
            <a:endParaRPr lang="da-DK"/>
          </a:p>
        </p:txBody>
      </p:sp>
      <p:sp>
        <p:nvSpPr>
          <p:cNvPr id="4" name="Titel 3"/>
          <p:cNvSpPr>
            <a:spLocks noGrp="1"/>
          </p:cNvSpPr>
          <p:nvPr>
            <p:ph type="title"/>
          </p:nvPr>
        </p:nvSpPr>
        <p:spPr/>
        <p:txBody>
          <a:bodyPr/>
          <a:lstStyle/>
          <a:p>
            <a:r>
              <a:rPr lang="fo-FO" dirty="0"/>
              <a:t>At bera seg hóskandi at fíggjarliga</a:t>
            </a:r>
            <a:endParaRPr lang="da-DK" dirty="0"/>
          </a:p>
        </p:txBody>
      </p:sp>
      <p:sp>
        <p:nvSpPr>
          <p:cNvPr id="5" name="Pladsholder til dato 4"/>
          <p:cNvSpPr>
            <a:spLocks noGrp="1"/>
          </p:cNvSpPr>
          <p:nvPr>
            <p:ph type="dt" sz="half" idx="10"/>
          </p:nvPr>
        </p:nvSpPr>
        <p:spPr/>
        <p:txBody>
          <a:bodyPr/>
          <a:lstStyle/>
          <a:p>
            <a:fld id="{5B1374B0-AE18-41EB-B8F6-9ACA419ADC93}"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1480871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lvl="0"/>
            <a:r>
              <a:rPr lang="fo-FO" dirty="0"/>
              <a:t>Í neyðugan mun skal verða biðið um fleiri tilboð, tá vørur og tænastur verða umbidnar.</a:t>
            </a:r>
            <a:endParaRPr lang="da-DK" dirty="0"/>
          </a:p>
          <a:p>
            <a:pPr lvl="0"/>
            <a:r>
              <a:rPr lang="fo-FO" dirty="0"/>
              <a:t>Tøkir </a:t>
            </a:r>
            <a:r>
              <a:rPr lang="fo-FO" dirty="0" err="1"/>
              <a:t>avsláttarmøguleikar</a:t>
            </a:r>
            <a:r>
              <a:rPr lang="fo-FO" dirty="0"/>
              <a:t> skulu brúkast, um hetta er til fyrimun.</a:t>
            </a:r>
            <a:endParaRPr lang="da-DK" dirty="0"/>
          </a:p>
          <a:p>
            <a:pPr lvl="0"/>
            <a:r>
              <a:rPr lang="fo-FO" dirty="0"/>
              <a:t>Vørugoymslur skulu lagast eftir eftirspurningi</a:t>
            </a:r>
            <a:endParaRPr lang="da-DK" dirty="0"/>
          </a:p>
          <a:p>
            <a:pPr lvl="0"/>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4</a:t>
            </a:fld>
            <a:endParaRPr lang="da-DK"/>
          </a:p>
        </p:txBody>
      </p:sp>
      <p:sp>
        <p:nvSpPr>
          <p:cNvPr id="4" name="Titel 3"/>
          <p:cNvSpPr>
            <a:spLocks noGrp="1"/>
          </p:cNvSpPr>
          <p:nvPr>
            <p:ph type="title"/>
          </p:nvPr>
        </p:nvSpPr>
        <p:spPr/>
        <p:txBody>
          <a:bodyPr/>
          <a:lstStyle/>
          <a:p>
            <a:r>
              <a:rPr lang="fo-FO" dirty="0"/>
              <a:t>At vísa sparsemi</a:t>
            </a:r>
            <a:endParaRPr lang="da-DK" dirty="0"/>
          </a:p>
        </p:txBody>
      </p:sp>
      <p:sp>
        <p:nvSpPr>
          <p:cNvPr id="5" name="Pladsholder til dato 4"/>
          <p:cNvSpPr>
            <a:spLocks noGrp="1"/>
          </p:cNvSpPr>
          <p:nvPr>
            <p:ph type="dt" sz="half" idx="10"/>
          </p:nvPr>
        </p:nvSpPr>
        <p:spPr/>
        <p:txBody>
          <a:bodyPr/>
          <a:lstStyle/>
          <a:p>
            <a:fld id="{8E8F26C0-7C48-418B-830F-748787C8D27F}"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472570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lvl="0"/>
            <a:r>
              <a:rPr lang="fo-FO" dirty="0"/>
              <a:t>Ansast skal eftir, at tal og stødd av skuldarum ikki verður størri enn neyðugt.   </a:t>
            </a:r>
            <a:endParaRPr lang="da-DK" dirty="0"/>
          </a:p>
          <a:p>
            <a:pPr lvl="0"/>
            <a:r>
              <a:rPr lang="fo-FO" dirty="0" err="1"/>
              <a:t>Nýútvegan</a:t>
            </a:r>
            <a:r>
              <a:rPr lang="fo-FO" dirty="0"/>
              <a:t> eigur at verða umhugsað, um </a:t>
            </a:r>
            <a:r>
              <a:rPr lang="fo-FO" dirty="0" err="1"/>
              <a:t>viðlíkahalds</a:t>
            </a:r>
            <a:r>
              <a:rPr lang="fo-FO" dirty="0"/>
              <a:t>- og umvælingarútreiðslur av fastari ogn ella leysafæ eru ógvuliga stórar. </a:t>
            </a:r>
            <a:endParaRPr lang="da-DK" dirty="0"/>
          </a:p>
          <a:p>
            <a:pPr lvl="0"/>
            <a:r>
              <a:rPr lang="fo-FO" dirty="0"/>
              <a:t>Útreiðslur til umboðan skulu haldast á einum rímiligum støði.</a:t>
            </a:r>
            <a:endParaRPr lang="da-DK" dirty="0"/>
          </a:p>
          <a:p>
            <a:pPr marL="0" indent="0">
              <a:buNone/>
            </a:pP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5</a:t>
            </a:fld>
            <a:endParaRPr lang="da-DK"/>
          </a:p>
        </p:txBody>
      </p:sp>
      <p:sp>
        <p:nvSpPr>
          <p:cNvPr id="6" name="Titel 5"/>
          <p:cNvSpPr>
            <a:spLocks noGrp="1"/>
          </p:cNvSpPr>
          <p:nvPr>
            <p:ph type="title"/>
          </p:nvPr>
        </p:nvSpPr>
        <p:spPr/>
        <p:txBody>
          <a:bodyPr/>
          <a:lstStyle/>
          <a:p>
            <a:r>
              <a:rPr lang="fo-FO" dirty="0"/>
              <a:t>At vísa sparsemi</a:t>
            </a:r>
            <a:endParaRPr lang="da-DK" dirty="0"/>
          </a:p>
        </p:txBody>
      </p:sp>
    </p:spTree>
    <p:extLst>
      <p:ext uri="{BB962C8B-B14F-4D97-AF65-F5344CB8AC3E}">
        <p14:creationId xmlns:p14="http://schemas.microsoft.com/office/powerpoint/2010/main" val="2628717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Ansast skal eftir, at tal av starvsfólki og útbúgving teirra er hóskandi til uppgávurnar, ið </a:t>
            </a:r>
            <a:r>
              <a:rPr lang="fo-FO" dirty="0" err="1"/>
              <a:t>aðalráðið</a:t>
            </a:r>
            <a:r>
              <a:rPr lang="fo-FO" dirty="0"/>
              <a:t> ella stovnurin hevur. </a:t>
            </a:r>
            <a:endParaRPr lang="da-DK" dirty="0"/>
          </a:p>
          <a:p>
            <a:pPr lvl="0"/>
            <a:r>
              <a:rPr lang="fo-FO" dirty="0"/>
              <a:t>Tilfeingið, so sum starvsfólk, høli, innbúgv, leysafæ o.a. </a:t>
            </a:r>
            <a:r>
              <a:rPr lang="fo-FO"/>
              <a:t>skal verða brúkt á ein skynsaman hátt.</a:t>
            </a:r>
            <a:endParaRPr lang="da-DK"/>
          </a:p>
          <a:p>
            <a:pPr lvl="0"/>
            <a:r>
              <a:rPr lang="fo-FO"/>
              <a:t>Gjøld og prísir skulu verða roknað á nøktandi og dagførdum grundarlagi.</a:t>
            </a:r>
            <a:endParaRPr lang="da-DK"/>
          </a:p>
          <a:p>
            <a:pPr lvl="0"/>
            <a:r>
              <a:rPr lang="fo-FO"/>
              <a:t>Leigað høli ella bygningar skulu við atliti til stødd, innrætting og høgleika vera hóskandi til endamálið. Leigan skal verða rímilig og í samsvari við ásettar reglur hjá Byggiumsitingini.</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6</a:t>
            </a:fld>
            <a:endParaRPr lang="da-DK"/>
          </a:p>
        </p:txBody>
      </p:sp>
      <p:sp>
        <p:nvSpPr>
          <p:cNvPr id="4" name="Titel 3"/>
          <p:cNvSpPr>
            <a:spLocks noGrp="1"/>
          </p:cNvSpPr>
          <p:nvPr>
            <p:ph type="title"/>
          </p:nvPr>
        </p:nvSpPr>
        <p:spPr/>
        <p:txBody>
          <a:bodyPr/>
          <a:lstStyle/>
          <a:p>
            <a:r>
              <a:rPr lang="fo-FO" dirty="0"/>
              <a:t>At vísa sparsemi</a:t>
            </a:r>
            <a:endParaRPr lang="da-DK" dirty="0"/>
          </a:p>
        </p:txBody>
      </p:sp>
      <p:sp>
        <p:nvSpPr>
          <p:cNvPr id="5" name="Pladsholder til dato 4"/>
          <p:cNvSpPr>
            <a:spLocks noGrp="1"/>
          </p:cNvSpPr>
          <p:nvPr>
            <p:ph type="dt" sz="half" idx="10"/>
          </p:nvPr>
        </p:nvSpPr>
        <p:spPr/>
        <p:txBody>
          <a:bodyPr/>
          <a:lstStyle/>
          <a:p>
            <a:fld id="{086E7716-EE25-4ABE-A247-BB0260766C9A}"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434242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872067" y="1916832"/>
            <a:ext cx="7408333" cy="4209331"/>
          </a:xfrm>
        </p:spPr>
        <p:txBody>
          <a:bodyPr>
            <a:normAutofit/>
          </a:bodyPr>
          <a:lstStyle/>
          <a:p>
            <a:pPr lvl="0"/>
            <a:r>
              <a:rPr lang="fo-FO" dirty="0"/>
              <a:t>Hevur stovnurin gjørt útrokningar av síni framleiðslu og </a:t>
            </a:r>
            <a:r>
              <a:rPr lang="fo-FO" dirty="0" err="1"/>
              <a:t>framleidni</a:t>
            </a:r>
            <a:r>
              <a:rPr lang="fo-FO" dirty="0"/>
              <a:t>? Eru lyklatøl gjørd hesum viðvíkjandi?</a:t>
            </a:r>
            <a:endParaRPr lang="da-DK" dirty="0"/>
          </a:p>
          <a:p>
            <a:pPr marL="0" indent="0">
              <a:buNone/>
            </a:pPr>
            <a:endParaRPr lang="da-DK" dirty="0"/>
          </a:p>
          <a:p>
            <a:pPr lvl="0"/>
            <a:r>
              <a:rPr lang="fo-FO" dirty="0"/>
              <a:t>Eru innanhýsis útrokningar ella lyklatøl fyri </a:t>
            </a:r>
            <a:r>
              <a:rPr lang="fo-FO" dirty="0" err="1"/>
              <a:t>framleidni</a:t>
            </a:r>
            <a:r>
              <a:rPr lang="fo-FO" dirty="0"/>
              <a:t> býtt út á einstøk øki?</a:t>
            </a:r>
            <a:endParaRPr lang="da-DK" dirty="0"/>
          </a:p>
          <a:p>
            <a:endParaRPr lang="da-DK" dirty="0"/>
          </a:p>
          <a:p>
            <a:pPr lvl="0"/>
            <a:r>
              <a:rPr lang="fo-FO" dirty="0" smtClean="0"/>
              <a:t>Eru  </a:t>
            </a:r>
            <a:r>
              <a:rPr lang="fo-FO" dirty="0"/>
              <a:t>lyklatøl brúkt til at gera samanberingar við aðrar stovnar ella við undanfarin ár?</a:t>
            </a:r>
            <a:endParaRPr lang="da-DK" dirty="0"/>
          </a:p>
          <a:p>
            <a:pPr marL="0" indent="0">
              <a:buNone/>
            </a:pPr>
            <a:r>
              <a:rPr lang="fo-FO" dirty="0"/>
              <a:t> </a:t>
            </a:r>
            <a:endParaRPr lang="da-DK" dirty="0"/>
          </a:p>
          <a:p>
            <a:pPr lvl="0"/>
            <a:endParaRPr lang="da-DK" dirty="0"/>
          </a:p>
          <a:p>
            <a:endParaRPr lang="da-DK" dirty="0"/>
          </a:p>
        </p:txBody>
      </p:sp>
      <p:sp>
        <p:nvSpPr>
          <p:cNvPr id="2" name="Titel 1"/>
          <p:cNvSpPr>
            <a:spLocks noGrp="1"/>
          </p:cNvSpPr>
          <p:nvPr>
            <p:ph type="title"/>
          </p:nvPr>
        </p:nvSpPr>
        <p:spPr>
          <a:xfrm>
            <a:off x="457200" y="338328"/>
            <a:ext cx="8229600" cy="1290472"/>
          </a:xfrm>
        </p:spPr>
        <p:txBody>
          <a:bodyPr/>
          <a:lstStyle/>
          <a:p>
            <a:r>
              <a:rPr lang="fo-FO" dirty="0" err="1" smtClean="0"/>
              <a:t>Framleidni</a:t>
            </a:r>
            <a:endParaRPr lang="da-DK" dirty="0"/>
          </a:p>
        </p:txBody>
      </p:sp>
      <p:sp>
        <p:nvSpPr>
          <p:cNvPr id="4" name="Pladsholder til diasnummer 3"/>
          <p:cNvSpPr>
            <a:spLocks noGrp="1"/>
          </p:cNvSpPr>
          <p:nvPr>
            <p:ph type="sldNum" sz="quarter" idx="12"/>
          </p:nvPr>
        </p:nvSpPr>
        <p:spPr/>
        <p:txBody>
          <a:bodyPr/>
          <a:lstStyle/>
          <a:p>
            <a:fld id="{4693C50B-9517-4245-9CFB-F48422D9F230}" type="slidenum">
              <a:rPr lang="da-DK" smtClean="0"/>
              <a:t>7</a:t>
            </a:fld>
            <a:endParaRPr lang="da-DK"/>
          </a:p>
        </p:txBody>
      </p:sp>
      <p:sp>
        <p:nvSpPr>
          <p:cNvPr id="5" name="Pladsholder til dato 4"/>
          <p:cNvSpPr>
            <a:spLocks noGrp="1"/>
          </p:cNvSpPr>
          <p:nvPr>
            <p:ph type="dt" sz="half" idx="10"/>
          </p:nvPr>
        </p:nvSpPr>
        <p:spPr/>
        <p:txBody>
          <a:bodyPr/>
          <a:lstStyle/>
          <a:p>
            <a:fld id="{AFD27B6B-E26B-4C48-8F8A-4D0C2AC19ECB}"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3120294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Hvussu eru </a:t>
            </a:r>
            <a:r>
              <a:rPr lang="fo-FO" dirty="0" err="1"/>
              <a:t>virksemisupplýsingarnar</a:t>
            </a:r>
            <a:r>
              <a:rPr lang="fo-FO" dirty="0"/>
              <a:t> í viðmerkingunum til fíggjarlógaruppskotinum fingnar til vega? Hvussu verða tær brúktar av </a:t>
            </a:r>
            <a:r>
              <a:rPr lang="fo-FO" dirty="0" err="1"/>
              <a:t>stovnsleiðsluni</a:t>
            </a:r>
            <a:r>
              <a:rPr lang="fo-FO" dirty="0"/>
              <a:t>, og verður </a:t>
            </a:r>
            <a:r>
              <a:rPr lang="fo-FO" dirty="0" err="1"/>
              <a:t>eftirmett</a:t>
            </a:r>
            <a:r>
              <a:rPr lang="fo-FO" dirty="0"/>
              <a:t>, um ætlaða virksemið er framt?</a:t>
            </a:r>
            <a:endParaRPr lang="da-DK" dirty="0"/>
          </a:p>
          <a:p>
            <a:pPr marL="0" indent="0">
              <a:buNone/>
            </a:pPr>
            <a:endParaRPr lang="da-DK" dirty="0"/>
          </a:p>
          <a:p>
            <a:pPr lvl="0"/>
            <a:r>
              <a:rPr lang="fo-FO" dirty="0"/>
              <a:t>Hvørji stig tekur leiðslan, um staðfest verða munandi frávik í mun til tær </a:t>
            </a:r>
            <a:r>
              <a:rPr lang="fo-FO" dirty="0" err="1"/>
              <a:t>virksemisupplýsingar</a:t>
            </a:r>
            <a:r>
              <a:rPr lang="fo-FO" dirty="0"/>
              <a:t>, sum eru upplýstar í viðmerkingunum til fíggjarlógaruppskotið, ella upplýsingar bera boð um eina óhepna gongd ella eitt fall í </a:t>
            </a:r>
            <a:r>
              <a:rPr lang="fo-FO" dirty="0" err="1"/>
              <a:t>framleidninum</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8</a:t>
            </a:fld>
            <a:endParaRPr lang="da-DK"/>
          </a:p>
        </p:txBody>
      </p:sp>
      <p:sp>
        <p:nvSpPr>
          <p:cNvPr id="4" name="Titel 3"/>
          <p:cNvSpPr>
            <a:spLocks noGrp="1"/>
          </p:cNvSpPr>
          <p:nvPr>
            <p:ph type="title"/>
          </p:nvPr>
        </p:nvSpPr>
        <p:spPr/>
        <p:txBody>
          <a:bodyPr/>
          <a:lstStyle/>
          <a:p>
            <a:r>
              <a:rPr lang="fo-FO" dirty="0" err="1"/>
              <a:t>Framleidni</a:t>
            </a:r>
            <a:endParaRPr lang="da-DK" dirty="0"/>
          </a:p>
        </p:txBody>
      </p:sp>
      <p:sp>
        <p:nvSpPr>
          <p:cNvPr id="5" name="Pladsholder til dato 4"/>
          <p:cNvSpPr>
            <a:spLocks noGrp="1"/>
          </p:cNvSpPr>
          <p:nvPr>
            <p:ph type="dt" sz="half" idx="10"/>
          </p:nvPr>
        </p:nvSpPr>
        <p:spPr/>
        <p:txBody>
          <a:bodyPr/>
          <a:lstStyle/>
          <a:p>
            <a:fld id="{7E0B5591-7C63-4AE8-BA10-AA356E625581}"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697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normAutofit lnSpcReduction="10000"/>
          </a:bodyPr>
          <a:lstStyle/>
          <a:p>
            <a:pPr lvl="0"/>
            <a:r>
              <a:rPr lang="fo-FO" dirty="0"/>
              <a:t>Eru tíðarhóskandi mál sett fyri virksemi stovnsins, og hevur leiðslan eina ætlan við atliti til at røkka settu málunum?</a:t>
            </a:r>
            <a:endParaRPr lang="da-DK" dirty="0"/>
          </a:p>
          <a:p>
            <a:pPr marL="0" indent="0">
              <a:buNone/>
            </a:pPr>
            <a:endParaRPr lang="da-DK" dirty="0"/>
          </a:p>
          <a:p>
            <a:pPr lvl="0"/>
            <a:r>
              <a:rPr lang="fo-FO" dirty="0"/>
              <a:t>Hevur stovnurin gjørt lyklatøl fyri sítt virkisføri, og hvussu eru hesi lyklatøl sett saman?</a:t>
            </a:r>
            <a:endParaRPr lang="da-DK" dirty="0"/>
          </a:p>
          <a:p>
            <a:pPr marL="0" indent="0">
              <a:buNone/>
            </a:pPr>
            <a:endParaRPr lang="da-DK" dirty="0"/>
          </a:p>
          <a:p>
            <a:pPr lvl="0"/>
            <a:r>
              <a:rPr lang="fo-FO" dirty="0"/>
              <a:t>Hevur stovnurin gjørt kanningar, ið lýsa virkisføri stovnsins nærri.</a:t>
            </a:r>
            <a:endParaRPr lang="da-DK" dirty="0"/>
          </a:p>
          <a:p>
            <a:pPr marL="0" indent="0">
              <a:buNone/>
            </a:pPr>
            <a:endParaRPr lang="da-DK" dirty="0"/>
          </a:p>
          <a:p>
            <a:pPr lvl="0"/>
            <a:endParaRPr lang="da-DK" dirty="0"/>
          </a:p>
        </p:txBody>
      </p:sp>
      <p:sp>
        <p:nvSpPr>
          <p:cNvPr id="2" name="Titel 1"/>
          <p:cNvSpPr>
            <a:spLocks noGrp="1"/>
          </p:cNvSpPr>
          <p:nvPr>
            <p:ph type="title"/>
          </p:nvPr>
        </p:nvSpPr>
        <p:spPr/>
        <p:txBody>
          <a:bodyPr/>
          <a:lstStyle/>
          <a:p>
            <a:r>
              <a:rPr lang="fo-FO" b="1" dirty="0"/>
              <a:t>Virkisføri</a:t>
            </a:r>
            <a:endParaRPr lang="da-DK" dirty="0"/>
          </a:p>
        </p:txBody>
      </p:sp>
      <p:sp>
        <p:nvSpPr>
          <p:cNvPr id="4" name="Pladsholder til diasnummer 3"/>
          <p:cNvSpPr>
            <a:spLocks noGrp="1"/>
          </p:cNvSpPr>
          <p:nvPr>
            <p:ph type="sldNum" sz="quarter" idx="12"/>
          </p:nvPr>
        </p:nvSpPr>
        <p:spPr/>
        <p:txBody>
          <a:bodyPr/>
          <a:lstStyle/>
          <a:p>
            <a:fld id="{4693C50B-9517-4245-9CFB-F48422D9F230}" type="slidenum">
              <a:rPr lang="da-DK" smtClean="0"/>
              <a:t>9</a:t>
            </a:fld>
            <a:endParaRPr lang="da-DK"/>
          </a:p>
        </p:txBody>
      </p:sp>
      <p:sp>
        <p:nvSpPr>
          <p:cNvPr id="5" name="Pladsholder til dato 4"/>
          <p:cNvSpPr>
            <a:spLocks noGrp="1"/>
          </p:cNvSpPr>
          <p:nvPr>
            <p:ph type="dt" sz="half" idx="10"/>
          </p:nvPr>
        </p:nvSpPr>
        <p:spPr/>
        <p:txBody>
          <a:bodyPr/>
          <a:lstStyle/>
          <a:p>
            <a:fld id="{FAB0A2D6-5AB0-4E10-8990-F6B8B4C97022}"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3858942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pPr lvl="0"/>
            <a:r>
              <a:rPr lang="fo-FO" dirty="0"/>
              <a:t>Er veruliga virksemið hjá stovninum samsvarandi settu málunum?</a:t>
            </a:r>
            <a:endParaRPr lang="da-DK" dirty="0"/>
          </a:p>
          <a:p>
            <a:pPr marL="0" indent="0">
              <a:buNone/>
            </a:pPr>
            <a:endParaRPr lang="da-DK" dirty="0"/>
          </a:p>
          <a:p>
            <a:pPr lvl="0"/>
            <a:r>
              <a:rPr lang="fo-FO" dirty="0"/>
              <a:t>Er góðskueftirlit við framleiðsluni?</a:t>
            </a:r>
            <a:endParaRPr lang="da-DK" dirty="0"/>
          </a:p>
          <a:p>
            <a:pPr marL="0" indent="0">
              <a:buNone/>
            </a:pPr>
            <a:endParaRPr lang="da-DK" dirty="0"/>
          </a:p>
          <a:p>
            <a:pPr lvl="0"/>
            <a:r>
              <a:rPr lang="fo-FO" dirty="0"/>
              <a:t>Eru </a:t>
            </a:r>
            <a:r>
              <a:rPr lang="fo-FO" dirty="0" err="1"/>
              <a:t>brúkarakanningar</a:t>
            </a:r>
            <a:r>
              <a:rPr lang="fo-FO" dirty="0"/>
              <a:t> gjørdar?</a:t>
            </a:r>
            <a:endParaRPr lang="da-DK" dirty="0"/>
          </a:p>
          <a:p>
            <a:pPr marL="0" indent="0">
              <a:buNone/>
            </a:pPr>
            <a:endParaRPr lang="da-DK" dirty="0"/>
          </a:p>
          <a:p>
            <a:pPr lvl="0"/>
            <a:r>
              <a:rPr lang="fo-FO" dirty="0"/>
              <a:t>Er orðaður ein </a:t>
            </a:r>
            <a:r>
              <a:rPr lang="fo-FO" dirty="0" err="1"/>
              <a:t>starvsfólkapolitikkur</a:t>
            </a:r>
            <a:r>
              <a:rPr lang="fo-FO" dirty="0"/>
              <a:t> við starvslýsingum, útbúgvingarætlanum, </a:t>
            </a:r>
            <a:r>
              <a:rPr lang="fo-FO" dirty="0" err="1"/>
              <a:t>starvsfólkasamrøðum</a:t>
            </a:r>
            <a:r>
              <a:rPr lang="fo-FO" dirty="0"/>
              <a:t> v.m.?</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10</a:t>
            </a:fld>
            <a:endParaRPr lang="da-DK"/>
          </a:p>
        </p:txBody>
      </p:sp>
      <p:sp>
        <p:nvSpPr>
          <p:cNvPr id="4" name="Titel 3"/>
          <p:cNvSpPr>
            <a:spLocks noGrp="1"/>
          </p:cNvSpPr>
          <p:nvPr>
            <p:ph type="title"/>
          </p:nvPr>
        </p:nvSpPr>
        <p:spPr/>
        <p:txBody>
          <a:bodyPr/>
          <a:lstStyle/>
          <a:p>
            <a:r>
              <a:rPr lang="fo-FO" b="1" dirty="0"/>
              <a:t>Virkisføri</a:t>
            </a:r>
            <a:endParaRPr lang="da-DK" dirty="0"/>
          </a:p>
        </p:txBody>
      </p:sp>
      <p:sp>
        <p:nvSpPr>
          <p:cNvPr id="5" name="Pladsholder til dato 4"/>
          <p:cNvSpPr>
            <a:spLocks noGrp="1"/>
          </p:cNvSpPr>
          <p:nvPr>
            <p:ph type="dt" sz="half" idx="10"/>
          </p:nvPr>
        </p:nvSpPr>
        <p:spPr/>
        <p:txBody>
          <a:bodyPr/>
          <a:lstStyle/>
          <a:p>
            <a:fld id="{6CD2C814-217D-4184-9305-9FCFDE9EFCAB}"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84071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lvl="0"/>
            <a:r>
              <a:rPr lang="fo-FO" dirty="0"/>
              <a:t>Har stovnar ikki skráseta beinleiðis í Búskaparskipan Landsins, eigur at verða viðgjørt, um hetta er skilabesta loysnin?</a:t>
            </a:r>
            <a:endParaRPr lang="da-DK" dirty="0"/>
          </a:p>
          <a:p>
            <a:pPr marL="0" lvl="0" indent="0">
              <a:buNone/>
            </a:pPr>
            <a:r>
              <a:rPr lang="fo-FO" dirty="0"/>
              <a:t> </a:t>
            </a:r>
            <a:endParaRPr lang="da-DK" dirty="0"/>
          </a:p>
          <a:p>
            <a:pPr lvl="0"/>
            <a:r>
              <a:rPr lang="fo-FO" dirty="0"/>
              <a:t>Verða roknskapartøl og </a:t>
            </a:r>
            <a:r>
              <a:rPr lang="fo-FO" dirty="0" err="1"/>
              <a:t>fíggjarætlanartøl</a:t>
            </a:r>
            <a:r>
              <a:rPr lang="fo-FO" dirty="0"/>
              <a:t> samanborin so hvørt? Á hvørjum stigi og hvussu ofta verða hesar samanberingar gjørdar? Verða frágreiðingar skrivaðar um frávik?</a:t>
            </a:r>
            <a:endParaRPr lang="da-DK" dirty="0"/>
          </a:p>
          <a:p>
            <a:pPr marL="0" indent="0">
              <a:buNone/>
            </a:pP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11</a:t>
            </a:fld>
            <a:endParaRPr lang="da-DK"/>
          </a:p>
        </p:txBody>
      </p:sp>
      <p:sp>
        <p:nvSpPr>
          <p:cNvPr id="4" name="Titel 3"/>
          <p:cNvSpPr>
            <a:spLocks noGrp="1"/>
          </p:cNvSpPr>
          <p:nvPr>
            <p:ph type="title"/>
          </p:nvPr>
        </p:nvSpPr>
        <p:spPr/>
        <p:txBody>
          <a:bodyPr/>
          <a:lstStyle/>
          <a:p>
            <a:r>
              <a:rPr lang="nb-NO" b="1" dirty="0"/>
              <a:t>Fíggjarstýring</a:t>
            </a:r>
            <a:endParaRPr lang="da-DK" dirty="0"/>
          </a:p>
        </p:txBody>
      </p:sp>
      <p:sp>
        <p:nvSpPr>
          <p:cNvPr id="5" name="Pladsholder til dato 4"/>
          <p:cNvSpPr>
            <a:spLocks noGrp="1"/>
          </p:cNvSpPr>
          <p:nvPr>
            <p:ph type="dt" sz="half" idx="10"/>
          </p:nvPr>
        </p:nvSpPr>
        <p:spPr/>
        <p:txBody>
          <a:bodyPr/>
          <a:lstStyle/>
          <a:p>
            <a:fld id="{42415111-2DFA-42FD-A85F-F0AAA536B13E}"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926124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lvl="0"/>
            <a:r>
              <a:rPr lang="fo-FO" dirty="0"/>
              <a:t>Er virknaður av virksemi ella framleiðslu hjá stovninum partur av fíggjarstýringini?</a:t>
            </a:r>
            <a:endParaRPr lang="da-DK" dirty="0"/>
          </a:p>
          <a:p>
            <a:pPr marL="0" indent="0">
              <a:buNone/>
            </a:pPr>
            <a:endParaRPr lang="da-DK" dirty="0"/>
          </a:p>
          <a:p>
            <a:pPr lvl="0"/>
            <a:r>
              <a:rPr lang="fo-FO" dirty="0"/>
              <a:t>Er ein </a:t>
            </a:r>
            <a:r>
              <a:rPr lang="fo-FO" dirty="0" err="1"/>
              <a:t>kostnaðaruppbýttur</a:t>
            </a:r>
            <a:r>
              <a:rPr lang="fo-FO" dirty="0"/>
              <a:t> </a:t>
            </a:r>
            <a:r>
              <a:rPr lang="fo-FO" dirty="0" err="1"/>
              <a:t>virksemisroknskapur</a:t>
            </a:r>
            <a:r>
              <a:rPr lang="fo-FO" dirty="0"/>
              <a:t>?</a:t>
            </a:r>
            <a:endParaRPr lang="da-DK" dirty="0"/>
          </a:p>
          <a:p>
            <a:pPr marL="0" indent="0">
              <a:buNone/>
            </a:pPr>
            <a:endParaRPr lang="da-DK" dirty="0"/>
          </a:p>
          <a:p>
            <a:pPr lvl="0"/>
            <a:r>
              <a:rPr lang="fo-FO" dirty="0"/>
              <a:t>Finnast tað aðrar </a:t>
            </a:r>
            <a:r>
              <a:rPr lang="fo-FO" dirty="0" err="1"/>
              <a:t>hagtalskipanir</a:t>
            </a:r>
            <a:r>
              <a:rPr lang="fo-FO" dirty="0"/>
              <a:t> til </a:t>
            </a:r>
            <a:r>
              <a:rPr lang="fo-FO" dirty="0" err="1"/>
              <a:t>virksemisskrásetingar</a:t>
            </a:r>
            <a:r>
              <a:rPr lang="fo-FO" dirty="0"/>
              <a: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12</a:t>
            </a:fld>
            <a:endParaRPr lang="da-DK"/>
          </a:p>
        </p:txBody>
      </p:sp>
      <p:sp>
        <p:nvSpPr>
          <p:cNvPr id="4" name="Titel 3"/>
          <p:cNvSpPr>
            <a:spLocks noGrp="1"/>
          </p:cNvSpPr>
          <p:nvPr>
            <p:ph type="title"/>
          </p:nvPr>
        </p:nvSpPr>
        <p:spPr/>
        <p:txBody>
          <a:bodyPr/>
          <a:lstStyle/>
          <a:p>
            <a:r>
              <a:rPr lang="nb-NO" b="1" dirty="0"/>
              <a:t>Fíggjarstýring</a:t>
            </a:r>
            <a:endParaRPr lang="da-DK" dirty="0"/>
          </a:p>
        </p:txBody>
      </p:sp>
      <p:sp>
        <p:nvSpPr>
          <p:cNvPr id="5" name="Pladsholder til dato 4"/>
          <p:cNvSpPr>
            <a:spLocks noGrp="1"/>
          </p:cNvSpPr>
          <p:nvPr>
            <p:ph type="dt" sz="half" idx="10"/>
          </p:nvPr>
        </p:nvSpPr>
        <p:spPr/>
        <p:txBody>
          <a:bodyPr/>
          <a:lstStyle/>
          <a:p>
            <a:fld id="{2D6EEA80-69C5-479C-AC0F-B8DE1F09FC48}"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399517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Tosað </a:t>
            </a:r>
            <a:r>
              <a:rPr lang="fo-FO" dirty="0"/>
              <a:t>verður um “gera vit tingini rætt” (so væl sum møguligt = </a:t>
            </a:r>
            <a:r>
              <a:rPr lang="fo-FO" dirty="0" err="1"/>
              <a:t>framleidni</a:t>
            </a:r>
            <a:r>
              <a:rPr lang="fo-FO" dirty="0"/>
              <a:t>), og gera vit “røttu tingini” (er tann virknaður á samfelagið, sum málið fyri okkara virksemi var = virkisføri/effektivitetur)</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13</a:t>
            </a:fld>
            <a:endParaRPr lang="da-DK"/>
          </a:p>
        </p:txBody>
      </p:sp>
      <p:sp>
        <p:nvSpPr>
          <p:cNvPr id="4" name="Titel 3"/>
          <p:cNvSpPr>
            <a:spLocks noGrp="1"/>
          </p:cNvSpPr>
          <p:nvPr>
            <p:ph type="title"/>
          </p:nvPr>
        </p:nvSpPr>
        <p:spPr/>
        <p:txBody>
          <a:bodyPr>
            <a:normAutofit/>
          </a:bodyPr>
          <a:lstStyle/>
          <a:p>
            <a:r>
              <a:rPr lang="fo-FO" dirty="0" smtClean="0"/>
              <a:t>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517EAD95-5968-4735-8EAE-9FC2FCD1147B}"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7266898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eitt </a:t>
            </a:r>
            <a:r>
              <a:rPr lang="fo-FO" dirty="0" err="1"/>
              <a:t>sjúkrahúsøkið</a:t>
            </a:r>
            <a:r>
              <a:rPr lang="fo-FO" dirty="0"/>
              <a:t> kann virkisføri/effektivitetur vera nakað við, at fólkaheilsan (t.d. á summum </a:t>
            </a:r>
            <a:r>
              <a:rPr lang="fo-FO" dirty="0" err="1"/>
              <a:t>sjúkuøkjum</a:t>
            </a:r>
            <a:r>
              <a:rPr lang="fo-FO" dirty="0"/>
              <a:t>) betrast, men produktivitetur er, at vit náa </a:t>
            </a:r>
            <a:r>
              <a:rPr lang="fo-FO" dirty="0" smtClean="0"/>
              <a:t>so </a:t>
            </a:r>
            <a:r>
              <a:rPr lang="fo-FO" dirty="0"/>
              <a:t>nógvar viðgerðir til so lágan </a:t>
            </a:r>
            <a:r>
              <a:rPr lang="fo-FO" dirty="0" err="1"/>
              <a:t>eindarkostnað</a:t>
            </a:r>
            <a:r>
              <a:rPr lang="fo-FO" dirty="0"/>
              <a:t> (tó til ávísan kvalitet)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14</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85164D73-D5BD-423A-AD14-300F2C96D058}"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8073733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skúlaøkið kann </a:t>
            </a:r>
            <a:r>
              <a:rPr lang="fo-FO" dirty="0" smtClean="0"/>
              <a:t>virkisføri/effektivitetur </a:t>
            </a:r>
            <a:r>
              <a:rPr lang="fo-FO" dirty="0"/>
              <a:t>vera at hækka útbúgvingarstøðið – t.d. á einum øki, har vit eru veik. </a:t>
            </a:r>
            <a:r>
              <a:rPr lang="fo-FO" dirty="0" err="1" smtClean="0"/>
              <a:t>Framleidni</a:t>
            </a:r>
            <a:r>
              <a:rPr lang="fo-FO" dirty="0" smtClean="0"/>
              <a:t>/produktivitetur</a:t>
            </a:r>
            <a:r>
              <a:rPr lang="fo-FO" dirty="0"/>
              <a:t>, at vit fáa so nógvar næmingar í gjøgnum til so lágan </a:t>
            </a:r>
            <a:r>
              <a:rPr lang="fo-FO" dirty="0" err="1"/>
              <a:t>eindarkostnað</a:t>
            </a:r>
            <a:r>
              <a:rPr lang="fo-FO" dirty="0"/>
              <a:t> (og tó til givna góðsku)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15</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B3DA846C-4F11-44CA-BEE5-58AC0FD62D3A}"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1260069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a:t>Fyri Gjaldstovuna, kann virkisføri/effektivitetur vera, at alt tað almenna brúkar bestu amboðini (</a:t>
            </a:r>
            <a:r>
              <a:rPr lang="fo-FO" dirty="0" err="1"/>
              <a:t>herímillum</a:t>
            </a:r>
            <a:r>
              <a:rPr lang="fo-FO" dirty="0"/>
              <a:t> búskaparskipan landsins, </a:t>
            </a:r>
            <a:r>
              <a:rPr lang="fo-FO" dirty="0" err="1"/>
              <a:t>landsnet</a:t>
            </a:r>
            <a:r>
              <a:rPr lang="fo-FO" dirty="0"/>
              <a:t> </a:t>
            </a:r>
            <a:r>
              <a:rPr lang="fo-FO" dirty="0" err="1"/>
              <a:t>osfr</a:t>
            </a:r>
            <a:r>
              <a:rPr lang="fo-FO" dirty="0"/>
              <a:t>). Meðan </a:t>
            </a:r>
            <a:r>
              <a:rPr lang="fo-FO" dirty="0" err="1"/>
              <a:t>framleidni</a:t>
            </a:r>
            <a:r>
              <a:rPr lang="fo-FO" dirty="0"/>
              <a:t>/ produktivitetur er, at vit fremja innliman í búskaparskipanina og til dømis </a:t>
            </a:r>
            <a:r>
              <a:rPr lang="fo-FO" dirty="0" err="1"/>
              <a:t>Landsnet</a:t>
            </a:r>
            <a:r>
              <a:rPr lang="fo-FO" dirty="0"/>
              <a:t> so væl og bíligt sum møguligt.</a:t>
            </a:r>
            <a:endParaRPr lang="da-DK" dirty="0"/>
          </a:p>
        </p:txBody>
      </p:sp>
      <p:sp>
        <p:nvSpPr>
          <p:cNvPr id="3" name="Pladsholder til diasnummer 2"/>
          <p:cNvSpPr>
            <a:spLocks noGrp="1"/>
          </p:cNvSpPr>
          <p:nvPr>
            <p:ph type="sldNum" sz="quarter" idx="12"/>
          </p:nvPr>
        </p:nvSpPr>
        <p:spPr/>
        <p:txBody>
          <a:bodyPr/>
          <a:lstStyle/>
          <a:p>
            <a:fld id="{4693C50B-9517-4245-9CFB-F48422D9F230}" type="slidenum">
              <a:rPr lang="da-DK" smtClean="0"/>
              <a:t>16</a:t>
            </a:fld>
            <a:endParaRPr lang="da-DK"/>
          </a:p>
        </p:txBody>
      </p:sp>
      <p:sp>
        <p:nvSpPr>
          <p:cNvPr id="4" name="Titel 3"/>
          <p:cNvSpPr>
            <a:spLocks noGrp="1"/>
          </p:cNvSpPr>
          <p:nvPr>
            <p:ph type="title"/>
          </p:nvPr>
        </p:nvSpPr>
        <p:spPr/>
        <p:txBody>
          <a:bodyPr>
            <a:normAutofit fontScale="90000"/>
          </a:bodyPr>
          <a:lstStyle/>
          <a:p>
            <a:r>
              <a:rPr lang="fo-FO" dirty="0"/>
              <a:t>Dømi um hugtøkini </a:t>
            </a:r>
            <a:r>
              <a:rPr lang="fo-FO" dirty="0" err="1"/>
              <a:t>framleidni</a:t>
            </a:r>
            <a:r>
              <a:rPr lang="fo-FO" dirty="0"/>
              <a:t> og virkisføri</a:t>
            </a:r>
            <a:endParaRPr lang="da-DK" dirty="0"/>
          </a:p>
        </p:txBody>
      </p:sp>
      <p:sp>
        <p:nvSpPr>
          <p:cNvPr id="5" name="Pladsholder til dato 4"/>
          <p:cNvSpPr>
            <a:spLocks noGrp="1"/>
          </p:cNvSpPr>
          <p:nvPr>
            <p:ph type="dt" sz="half" idx="10"/>
          </p:nvPr>
        </p:nvSpPr>
        <p:spPr/>
        <p:txBody>
          <a:bodyPr/>
          <a:lstStyle/>
          <a:p>
            <a:fld id="{FD93A083-59CA-461B-847C-7CF7F92315D9}"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8583533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r>
              <a:rPr lang="fo-FO" dirty="0"/>
              <a:t>Mai 2005:  Avgerð verður tikin um at fara undir eina tilgongd, har tað almenna skal seta í verk mál- og </a:t>
            </a:r>
            <a:r>
              <a:rPr lang="fo-FO" dirty="0" err="1" smtClean="0"/>
              <a:t>avriksstýring</a:t>
            </a:r>
            <a:r>
              <a:rPr lang="fo-FO" dirty="0" smtClean="0"/>
              <a:t> </a:t>
            </a:r>
            <a:r>
              <a:rPr lang="fo-FO" dirty="0"/>
              <a:t>(gott 7 ár síðani</a:t>
            </a:r>
            <a:r>
              <a:rPr lang="fo-FO" dirty="0" smtClean="0"/>
              <a:t>)</a:t>
            </a:r>
          </a:p>
          <a:p>
            <a:r>
              <a:rPr lang="fo-FO" dirty="0" smtClean="0"/>
              <a:t>Eftirfylgjandi kemur dagføring av </a:t>
            </a:r>
            <a:r>
              <a:rPr lang="fo-FO" dirty="0" err="1" smtClean="0"/>
              <a:t>roknskaparkunngerðini</a:t>
            </a:r>
            <a:r>
              <a:rPr lang="fo-FO" dirty="0" smtClean="0"/>
              <a:t>, í 2007</a:t>
            </a:r>
            <a:endParaRPr lang="fo-FO" dirty="0"/>
          </a:p>
          <a:p>
            <a:r>
              <a:rPr lang="fo-FO" dirty="0" smtClean="0"/>
              <a:t>At enda kemur </a:t>
            </a:r>
            <a:r>
              <a:rPr lang="fo-FO" dirty="0" err="1" smtClean="0"/>
              <a:t>regluverkið</a:t>
            </a:r>
            <a:r>
              <a:rPr lang="fo-FO" dirty="0" smtClean="0"/>
              <a:t>, við </a:t>
            </a:r>
            <a:r>
              <a:rPr lang="fo-FO" dirty="0" err="1" smtClean="0"/>
              <a:t>játtanarskipan</a:t>
            </a:r>
            <a:r>
              <a:rPr lang="fo-FO" dirty="0" smtClean="0"/>
              <a:t>, kunngerðum, og rundskrivi</a:t>
            </a:r>
          </a:p>
          <a:p>
            <a:endParaRPr lang="fo-FO" dirty="0" smtClean="0"/>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17</a:t>
            </a:fld>
            <a:endParaRPr lang="da-DK"/>
          </a:p>
        </p:txBody>
      </p:sp>
      <p:sp>
        <p:nvSpPr>
          <p:cNvPr id="6" name="Titel 5"/>
          <p:cNvSpPr>
            <a:spLocks noGrp="1"/>
          </p:cNvSpPr>
          <p:nvPr>
            <p:ph type="title"/>
          </p:nvPr>
        </p:nvSpPr>
        <p:spPr/>
        <p:txBody>
          <a:bodyPr/>
          <a:lstStyle/>
          <a:p>
            <a:r>
              <a:rPr lang="fo-FO" dirty="0" smtClean="0"/>
              <a:t>Mál og </a:t>
            </a:r>
            <a:r>
              <a:rPr lang="fo-FO" dirty="0" err="1" smtClean="0"/>
              <a:t>avriksstýring</a:t>
            </a:r>
            <a:r>
              <a:rPr lang="fo-FO" dirty="0" smtClean="0"/>
              <a:t>, hví tað?</a:t>
            </a:r>
            <a:endParaRPr lang="da-DK" dirty="0"/>
          </a:p>
        </p:txBody>
      </p:sp>
    </p:spTree>
    <p:extLst>
      <p:ext uri="{BB962C8B-B14F-4D97-AF65-F5344CB8AC3E}">
        <p14:creationId xmlns:p14="http://schemas.microsoft.com/office/powerpoint/2010/main" val="2500322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lnSpcReduction="10000"/>
          </a:bodyPr>
          <a:lstStyle/>
          <a:p>
            <a:r>
              <a:rPr lang="fo-FO" dirty="0" err="1" smtClean="0"/>
              <a:t>Aðalráðini</a:t>
            </a:r>
            <a:r>
              <a:rPr lang="fo-FO" dirty="0" smtClean="0"/>
              <a:t> </a:t>
            </a:r>
            <a:r>
              <a:rPr lang="fo-FO" dirty="0"/>
              <a:t>og stovnar teirra skulu í seinasta lagi 1. januar 2010 hava sett í verk </a:t>
            </a:r>
            <a:r>
              <a:rPr lang="fo-FO" b="1" u="sng" dirty="0" err="1"/>
              <a:t>stýringarmeginreglur</a:t>
            </a:r>
            <a:r>
              <a:rPr lang="fo-FO" dirty="0"/>
              <a:t> um mál og nádd úrslit o. t. </a:t>
            </a:r>
            <a:r>
              <a:rPr lang="fo-FO" dirty="0" smtClean="0"/>
              <a:t> </a:t>
            </a:r>
            <a:r>
              <a:rPr lang="fo-FO" dirty="0"/>
              <a:t>sbrt. </a:t>
            </a:r>
            <a:r>
              <a:rPr lang="fo-FO"/>
              <a:t>§ 7, stk. 1,  í roknskaparkunngerðini</a:t>
            </a:r>
            <a:r>
              <a:rPr lang="fo-FO" smtClean="0"/>
              <a:t>.</a:t>
            </a:r>
          </a:p>
          <a:p>
            <a:r>
              <a:rPr lang="fo-FO" smtClean="0"/>
              <a:t>Játtanarskipanin,  § </a:t>
            </a:r>
            <a:r>
              <a:rPr lang="fo-FO"/>
              <a:t>11</a:t>
            </a:r>
            <a:r>
              <a:rPr lang="fo-FO" smtClean="0"/>
              <a:t>. stk. 1. Viðmerkingarnar </a:t>
            </a:r>
            <a:r>
              <a:rPr lang="fo-FO"/>
              <a:t>til fíggjarlógaruppskotið skulu hava tilvísingar til lógarásetingar, sum gera av, hvussu játtanin verður nýtt, lýsing av teimum úrslitum, miðað verður eftir við játtanini, og upplýsingar um nádd úrslit o.t</a:t>
            </a:r>
            <a:r>
              <a:rPr lang="fo-FO" smtClean="0"/>
              <a:t>. </a:t>
            </a:r>
            <a:endParaRPr lang="da-DK"/>
          </a:p>
        </p:txBody>
      </p:sp>
      <p:sp>
        <p:nvSpPr>
          <p:cNvPr id="3" name="Pladsholder til diasnummer 2"/>
          <p:cNvSpPr>
            <a:spLocks noGrp="1"/>
          </p:cNvSpPr>
          <p:nvPr>
            <p:ph type="sldNum" sz="quarter" idx="12"/>
          </p:nvPr>
        </p:nvSpPr>
        <p:spPr/>
        <p:txBody>
          <a:bodyPr/>
          <a:lstStyle/>
          <a:p>
            <a:fld id="{4693C50B-9517-4245-9CFB-F48422D9F230}" type="slidenum">
              <a:rPr lang="da-DK" smtClean="0"/>
              <a:t>18</a:t>
            </a:fld>
            <a:endParaRPr lang="da-DK"/>
          </a:p>
        </p:txBody>
      </p:sp>
      <p:sp>
        <p:nvSpPr>
          <p:cNvPr id="4" name="Titel 3"/>
          <p:cNvSpPr>
            <a:spLocks noGrp="1"/>
          </p:cNvSpPr>
          <p:nvPr>
            <p:ph type="title"/>
          </p:nvPr>
        </p:nvSpPr>
        <p:spPr/>
        <p:txBody>
          <a:bodyPr>
            <a:normAutofit fontScale="90000"/>
          </a:bodyPr>
          <a:lstStyle/>
          <a:p>
            <a:r>
              <a:rPr lang="fo-FO" dirty="0"/>
              <a:t>Mál- og </a:t>
            </a:r>
            <a:r>
              <a:rPr lang="fo-FO" dirty="0" err="1" smtClean="0"/>
              <a:t>avriksstýring</a:t>
            </a:r>
            <a:r>
              <a:rPr lang="fo-FO" dirty="0" smtClean="0"/>
              <a:t> – roknskapar- og </a:t>
            </a:r>
            <a:r>
              <a:rPr lang="fo-FO" dirty="0" err="1" smtClean="0"/>
              <a:t>játtanarskipan</a:t>
            </a:r>
            <a:endParaRPr lang="da-DK" dirty="0"/>
          </a:p>
        </p:txBody>
      </p:sp>
      <p:sp>
        <p:nvSpPr>
          <p:cNvPr id="5" name="Pladsholder til dato 4"/>
          <p:cNvSpPr>
            <a:spLocks noGrp="1"/>
          </p:cNvSpPr>
          <p:nvPr>
            <p:ph type="dt" sz="half" idx="10"/>
          </p:nvPr>
        </p:nvSpPr>
        <p:spPr/>
        <p:txBody>
          <a:bodyPr/>
          <a:lstStyle/>
          <a:p>
            <a:fld id="{F67BC294-DAE1-4E50-91AC-32A5D8DB1E11}"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514615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err="1" smtClean="0"/>
              <a:t>Stjórnarráðini</a:t>
            </a:r>
            <a:r>
              <a:rPr lang="fo-FO" dirty="0" smtClean="0"/>
              <a:t> skulu saman við stovnunum seta yvirskipað mál fyri tey ábyrgdarøki, sum stovnurin er settur at røkja, og hvørji úrslit skulu verða avrikað fyri at náa yvirskipaða málið.  Út frá hesum  - hugtakið mál- og </a:t>
            </a:r>
            <a:r>
              <a:rPr lang="fo-FO" dirty="0" err="1" smtClean="0"/>
              <a:t>avriksstýring</a:t>
            </a:r>
            <a:r>
              <a:rPr lang="fo-FO" dirty="0" smtClean="0"/>
              <a:t>.</a:t>
            </a:r>
          </a:p>
          <a:p>
            <a:r>
              <a:rPr lang="fo-FO" dirty="0" smtClean="0"/>
              <a:t>Amboðið at røkka hesum er </a:t>
            </a:r>
            <a:r>
              <a:rPr lang="fo-FO" dirty="0" err="1" smtClean="0"/>
              <a:t>avrikssáttmálin</a:t>
            </a:r>
            <a:r>
              <a:rPr lang="fo-FO" dirty="0" smtClean="0"/>
              <a:t>. </a:t>
            </a:r>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19</a:t>
            </a:fld>
            <a:endParaRPr lang="da-DK"/>
          </a:p>
        </p:txBody>
      </p:sp>
      <p:sp>
        <p:nvSpPr>
          <p:cNvPr id="6" name="Titel 5"/>
          <p:cNvSpPr>
            <a:spLocks noGrp="1"/>
          </p:cNvSpPr>
          <p:nvPr>
            <p:ph type="title"/>
          </p:nvPr>
        </p:nvSpPr>
        <p:spPr/>
        <p:txBody>
          <a:bodyPr>
            <a:normAutofit/>
          </a:bodyPr>
          <a:lstStyle/>
          <a:p>
            <a:r>
              <a:rPr lang="fo-FO" dirty="0" smtClean="0"/>
              <a:t>Hugtakið mál og </a:t>
            </a:r>
            <a:r>
              <a:rPr lang="fo-FO" dirty="0" err="1" smtClean="0"/>
              <a:t>avriksstýring</a:t>
            </a:r>
            <a:endParaRPr lang="da-DK" dirty="0"/>
          </a:p>
        </p:txBody>
      </p:sp>
    </p:spTree>
    <p:extLst>
      <p:ext uri="{BB962C8B-B14F-4D97-AF65-F5344CB8AC3E}">
        <p14:creationId xmlns:p14="http://schemas.microsoft.com/office/powerpoint/2010/main" val="32238482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a:t>Endamálið er yvirskipað, at fáa eitt amboð til, at fáa sum mest úr almenna fíggjarliga tilfeinginum, og samstundis tryggja, at tað er samanhangur millum politisk mál og tær uppgávur, sum stovnarnir skulu loysa.</a:t>
            </a:r>
            <a:endParaRPr lang="da-DK"/>
          </a:p>
          <a:p>
            <a:endParaRPr lang="da-DK"/>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20</a:t>
            </a:fld>
            <a:endParaRPr lang="da-DK"/>
          </a:p>
        </p:txBody>
      </p:sp>
      <p:sp>
        <p:nvSpPr>
          <p:cNvPr id="6" name="Titel 5"/>
          <p:cNvSpPr>
            <a:spLocks noGrp="1"/>
          </p:cNvSpPr>
          <p:nvPr>
            <p:ph type="title"/>
          </p:nvPr>
        </p:nvSpPr>
        <p:spPr/>
        <p:txBody>
          <a:bodyPr>
            <a:normAutofit fontScale="90000"/>
          </a:bodyPr>
          <a:lstStyle/>
          <a:p>
            <a:r>
              <a:rPr lang="fo-FO" dirty="0" smtClean="0"/>
              <a:t>Endamálið við mál- og </a:t>
            </a:r>
            <a:r>
              <a:rPr lang="fo-FO" dirty="0" err="1" smtClean="0"/>
              <a:t>avriksstýring</a:t>
            </a:r>
            <a:endParaRPr lang="da-DK" dirty="0"/>
          </a:p>
        </p:txBody>
      </p:sp>
    </p:spTree>
    <p:extLst>
      <p:ext uri="{BB962C8B-B14F-4D97-AF65-F5344CB8AC3E}">
        <p14:creationId xmlns:p14="http://schemas.microsoft.com/office/powerpoint/2010/main" val="3329709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a:bodyPr>
          <a:lstStyle/>
          <a:p>
            <a:r>
              <a:rPr lang="fo-FO" dirty="0" err="1" smtClean="0"/>
              <a:t>Avrikssáttmálar</a:t>
            </a:r>
            <a:r>
              <a:rPr lang="fo-FO" dirty="0" smtClean="0"/>
              <a:t> skapa fortreytir fyri,  at alment virksemi verður rikið munadygt.</a:t>
            </a:r>
          </a:p>
          <a:p>
            <a:r>
              <a:rPr lang="fo-FO" dirty="0" err="1" smtClean="0"/>
              <a:t>Avrikssáttmálar</a:t>
            </a:r>
            <a:r>
              <a:rPr lang="fo-FO" dirty="0" smtClean="0"/>
              <a:t> eru ein fyritreyt fyri, at tað, sum raðfest verður er í tráð við ætlanirnar hjá </a:t>
            </a:r>
            <a:r>
              <a:rPr lang="fo-FO" dirty="0" err="1" smtClean="0"/>
              <a:t>stjórnarráðnum</a:t>
            </a:r>
            <a:r>
              <a:rPr lang="fo-FO" dirty="0" smtClean="0"/>
              <a:t>.</a:t>
            </a:r>
          </a:p>
          <a:p>
            <a:r>
              <a:rPr lang="fo-FO" dirty="0" smtClean="0"/>
              <a:t>Gott amboð at styrkja samskiftið millum stjórnarráð og stovn</a:t>
            </a:r>
          </a:p>
          <a:p>
            <a:r>
              <a:rPr lang="fo-FO" dirty="0" err="1" smtClean="0"/>
              <a:t>Avrikssáttmálar</a:t>
            </a:r>
            <a:r>
              <a:rPr lang="fo-FO" dirty="0" smtClean="0"/>
              <a:t> er gott amboð hjá </a:t>
            </a:r>
            <a:r>
              <a:rPr lang="fo-FO" dirty="0" err="1" smtClean="0"/>
              <a:t>stjórnarráðið</a:t>
            </a:r>
            <a:r>
              <a:rPr lang="fo-FO" dirty="0" smtClean="0"/>
              <a:t> og stjóra á stovni at fáa til vega betri upplýsingar um hvussu uppgávurnar verða loystar.  </a:t>
            </a: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dirty="0" err="1" smtClean="0"/>
              <a:t>Fíggjarmálaráðið</a:t>
            </a:r>
            <a:r>
              <a:rPr lang="da-DK" dirty="0" smtClean="0"/>
              <a:t> november 2012</a:t>
            </a:r>
            <a:endParaRPr lang="da-DK" dirty="0"/>
          </a:p>
        </p:txBody>
      </p:sp>
      <p:sp>
        <p:nvSpPr>
          <p:cNvPr id="5" name="Pladsholder til diasnummer 4"/>
          <p:cNvSpPr>
            <a:spLocks noGrp="1"/>
          </p:cNvSpPr>
          <p:nvPr>
            <p:ph type="sldNum" sz="quarter" idx="12"/>
          </p:nvPr>
        </p:nvSpPr>
        <p:spPr/>
        <p:txBody>
          <a:bodyPr/>
          <a:lstStyle/>
          <a:p>
            <a:fld id="{4693C50B-9517-4245-9CFB-F48422D9F230}" type="slidenum">
              <a:rPr lang="da-DK" smtClean="0"/>
              <a:t>21</a:t>
            </a:fld>
            <a:endParaRPr lang="da-DK"/>
          </a:p>
        </p:txBody>
      </p:sp>
      <p:sp>
        <p:nvSpPr>
          <p:cNvPr id="6" name="Titel 5"/>
          <p:cNvSpPr>
            <a:spLocks noGrp="1"/>
          </p:cNvSpPr>
          <p:nvPr>
            <p:ph type="title"/>
          </p:nvPr>
        </p:nvSpPr>
        <p:spPr/>
        <p:txBody>
          <a:bodyPr/>
          <a:lstStyle/>
          <a:p>
            <a:r>
              <a:rPr lang="fo-FO" dirty="0" smtClean="0"/>
              <a:t>Grundgevingar fyri </a:t>
            </a:r>
            <a:r>
              <a:rPr lang="fo-FO" dirty="0" err="1" smtClean="0"/>
              <a:t>avriksstýring</a:t>
            </a:r>
            <a:endParaRPr lang="da-DK" dirty="0"/>
          </a:p>
        </p:txBody>
      </p:sp>
    </p:spTree>
    <p:extLst>
      <p:ext uri="{BB962C8B-B14F-4D97-AF65-F5344CB8AC3E}">
        <p14:creationId xmlns:p14="http://schemas.microsoft.com/office/powerpoint/2010/main" val="30119648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Orða missión, visjón og gera strategiska ætlan</a:t>
            </a:r>
          </a:p>
          <a:p>
            <a:pPr lvl="1"/>
            <a:r>
              <a:rPr lang="fo-FO" dirty="0" smtClean="0"/>
              <a:t>Missión - yvirskipað orðing, sum ásetur tilverugrundarlagið hjá stovninum – hví eru vit her</a:t>
            </a:r>
          </a:p>
          <a:p>
            <a:pPr lvl="1"/>
            <a:r>
              <a:rPr lang="fo-FO" dirty="0" smtClean="0"/>
              <a:t>Visjón – hvat skal stovnurin gera fyri at røkka missiónina – hvagar skulu vit fara í framtíðini</a:t>
            </a:r>
          </a:p>
          <a:p>
            <a:pPr lvl="1"/>
            <a:r>
              <a:rPr lang="fo-FO" dirty="0" smtClean="0"/>
              <a:t>Strategi – hvørja ætlan skal stovnurin seta sær fyri at røkka røkka </a:t>
            </a:r>
            <a:r>
              <a:rPr lang="fo-FO" dirty="0" err="1" smtClean="0"/>
              <a:t>visjónini</a:t>
            </a:r>
            <a:endParaRPr lang="fo-FO" dirty="0" smtClean="0"/>
          </a:p>
        </p:txBody>
      </p:sp>
      <p:sp>
        <p:nvSpPr>
          <p:cNvPr id="3" name="Pladsholder til diasnummer 2"/>
          <p:cNvSpPr>
            <a:spLocks noGrp="1"/>
          </p:cNvSpPr>
          <p:nvPr>
            <p:ph type="sldNum" sz="quarter" idx="12"/>
          </p:nvPr>
        </p:nvSpPr>
        <p:spPr/>
        <p:txBody>
          <a:bodyPr/>
          <a:lstStyle/>
          <a:p>
            <a:fld id="{4693C50B-9517-4245-9CFB-F48422D9F230}" type="slidenum">
              <a:rPr lang="da-DK" smtClean="0"/>
              <a:t>22</a:t>
            </a:fld>
            <a:endParaRPr lang="da-DK"/>
          </a:p>
        </p:txBody>
      </p:sp>
      <p:sp>
        <p:nvSpPr>
          <p:cNvPr id="4" name="Titel 3"/>
          <p:cNvSpPr>
            <a:spLocks noGrp="1"/>
          </p:cNvSpPr>
          <p:nvPr>
            <p:ph type="title"/>
          </p:nvPr>
        </p:nvSpPr>
        <p:spPr/>
        <p:txBody>
          <a:bodyPr/>
          <a:lstStyle/>
          <a:p>
            <a:r>
              <a:rPr lang="fo-FO" dirty="0" smtClean="0"/>
              <a:t>Mál- </a:t>
            </a:r>
            <a:r>
              <a:rPr lang="fo-FO" dirty="0"/>
              <a:t>og </a:t>
            </a:r>
            <a:r>
              <a:rPr lang="fo-FO" dirty="0" err="1" smtClean="0"/>
              <a:t>avriksstýring</a:t>
            </a:r>
            <a:r>
              <a:rPr lang="fo-FO" dirty="0" smtClean="0"/>
              <a:t> -tilgongdin</a:t>
            </a:r>
            <a:endParaRPr lang="da-DK" dirty="0"/>
          </a:p>
        </p:txBody>
      </p:sp>
      <p:sp>
        <p:nvSpPr>
          <p:cNvPr id="5" name="Pladsholder til dato 4"/>
          <p:cNvSpPr>
            <a:spLocks noGrp="1"/>
          </p:cNvSpPr>
          <p:nvPr>
            <p:ph type="dt" sz="half" idx="10"/>
          </p:nvPr>
        </p:nvSpPr>
        <p:spPr/>
        <p:txBody>
          <a:bodyPr/>
          <a:lstStyle/>
          <a:p>
            <a:fld id="{A82C98DC-A726-424C-A612-2BD7CAB54742}"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39500625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Stovnurin má fáa sær:</a:t>
            </a:r>
          </a:p>
          <a:p>
            <a:pPr lvl="1"/>
            <a:r>
              <a:rPr lang="fo-FO" dirty="0" smtClean="0"/>
              <a:t>Yvirlit yvir allar uppgávur og flokka tær</a:t>
            </a:r>
          </a:p>
          <a:p>
            <a:pPr lvl="1"/>
            <a:r>
              <a:rPr lang="fo-FO" dirty="0" smtClean="0"/>
              <a:t>Flokkar fyrst tær týdningarmestu uppgávurnar</a:t>
            </a:r>
          </a:p>
          <a:p>
            <a:pPr lvl="1"/>
            <a:r>
              <a:rPr lang="fo-FO" dirty="0" smtClean="0"/>
              <a:t>At enda </a:t>
            </a:r>
            <a:r>
              <a:rPr lang="fo-FO" dirty="0" err="1" smtClean="0"/>
              <a:t>býtur</a:t>
            </a:r>
            <a:r>
              <a:rPr lang="fo-FO" dirty="0" smtClean="0"/>
              <a:t> allar uppgávurnar</a:t>
            </a:r>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23</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2221082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Seta mál og </a:t>
            </a:r>
            <a:r>
              <a:rPr lang="fo-FO" dirty="0" err="1" smtClean="0"/>
              <a:t>avrikskrøv</a:t>
            </a:r>
            <a:endParaRPr lang="fo-FO" dirty="0" smtClean="0"/>
          </a:p>
          <a:p>
            <a:pPr lvl="1"/>
            <a:r>
              <a:rPr lang="fo-FO" dirty="0" smtClean="0"/>
              <a:t>Gera eina ætlan fyri mál og </a:t>
            </a:r>
            <a:r>
              <a:rPr lang="fo-FO" dirty="0" err="1" smtClean="0"/>
              <a:t>avrikskrøv</a:t>
            </a:r>
            <a:r>
              <a:rPr lang="fo-FO" dirty="0" smtClean="0"/>
              <a:t> fyri uppgávurnar</a:t>
            </a:r>
          </a:p>
          <a:p>
            <a:pPr lvl="1"/>
            <a:r>
              <a:rPr lang="fo-FO" dirty="0" smtClean="0"/>
              <a:t>Orða fá mál og </a:t>
            </a:r>
            <a:r>
              <a:rPr lang="fo-FO" dirty="0" err="1" smtClean="0"/>
              <a:t>avriksskrøv</a:t>
            </a:r>
            <a:r>
              <a:rPr lang="fo-FO" dirty="0" smtClean="0"/>
              <a:t> </a:t>
            </a:r>
          </a:p>
          <a:p>
            <a:pPr lvl="1"/>
            <a:r>
              <a:rPr lang="fo-FO" dirty="0" smtClean="0"/>
              <a:t>Áseta fleiri mál og </a:t>
            </a:r>
            <a:r>
              <a:rPr lang="fo-FO" dirty="0" err="1" smtClean="0"/>
              <a:t>avrikskrøv</a:t>
            </a:r>
            <a:r>
              <a:rPr lang="fo-FO" dirty="0" smtClean="0"/>
              <a:t> fyri øll </a:t>
            </a:r>
            <a:r>
              <a:rPr lang="fo-FO" dirty="0" err="1" smtClean="0"/>
              <a:t>virkisøkini</a:t>
            </a:r>
            <a:r>
              <a:rPr lang="fo-FO" dirty="0" smtClean="0"/>
              <a:t>/tænasturnar</a:t>
            </a:r>
          </a:p>
          <a:p>
            <a:pPr lvl="1"/>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24</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11890880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Mátingar</a:t>
            </a:r>
          </a:p>
          <a:p>
            <a:r>
              <a:rPr lang="fo-FO" dirty="0" smtClean="0"/>
              <a:t>Gera yvirlit yvir hvørjar </a:t>
            </a:r>
            <a:r>
              <a:rPr lang="fo-FO" dirty="0" err="1" smtClean="0"/>
              <a:t>dátur</a:t>
            </a:r>
            <a:r>
              <a:rPr lang="fo-FO" dirty="0" smtClean="0"/>
              <a:t>, sum skulu verða brúktar til mátingar, eru atkomuligar og hvørjar ikki eru</a:t>
            </a:r>
          </a:p>
          <a:p>
            <a:r>
              <a:rPr lang="fo-FO" dirty="0" smtClean="0"/>
              <a:t>Gera fáar mátingar viðvíkjandi teimum týdningarmestu tænastunum</a:t>
            </a:r>
          </a:p>
          <a:p>
            <a:r>
              <a:rPr lang="fo-FO" dirty="0" smtClean="0"/>
              <a:t>Regluliga máta allar tænastur.</a:t>
            </a:r>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25</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30127706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smtClean="0"/>
              <a:t>Tað er týdningarmikið at fara undir arbeiðið </a:t>
            </a:r>
            <a:r>
              <a:rPr lang="fo-FO" dirty="0" err="1" smtClean="0"/>
              <a:t>he</a:t>
            </a:r>
            <a:r>
              <a:rPr lang="da-DK" dirty="0" err="1" smtClean="0"/>
              <a:t>ldur</a:t>
            </a:r>
            <a:r>
              <a:rPr lang="da-DK" dirty="0" smtClean="0"/>
              <a:t> </a:t>
            </a:r>
            <a:r>
              <a:rPr lang="da-DK" dirty="0" err="1" smtClean="0"/>
              <a:t>enn</a:t>
            </a:r>
            <a:r>
              <a:rPr lang="da-DK" dirty="0" smtClean="0"/>
              <a:t> at </a:t>
            </a:r>
            <a:r>
              <a:rPr lang="da-DK" dirty="0" err="1" smtClean="0"/>
              <a:t>gera</a:t>
            </a:r>
            <a:r>
              <a:rPr lang="da-DK" dirty="0" smtClean="0"/>
              <a:t> </a:t>
            </a:r>
            <a:r>
              <a:rPr lang="da-DK" dirty="0" err="1" smtClean="0"/>
              <a:t>ein</a:t>
            </a:r>
            <a:r>
              <a:rPr lang="da-DK" dirty="0" smtClean="0"/>
              <a:t> </a:t>
            </a:r>
            <a:r>
              <a:rPr lang="da-DK" dirty="0" err="1" smtClean="0"/>
              <a:t>fullfíggjaðan</a:t>
            </a:r>
            <a:r>
              <a:rPr lang="da-DK" dirty="0" smtClean="0"/>
              <a:t> </a:t>
            </a:r>
            <a:r>
              <a:rPr lang="da-DK" dirty="0" err="1" smtClean="0"/>
              <a:t>avrikssáttmála</a:t>
            </a:r>
            <a:endParaRPr lang="da-DK" dirty="0" smtClean="0"/>
          </a:p>
          <a:p>
            <a:r>
              <a:rPr lang="fo-FO" dirty="0" smtClean="0"/>
              <a:t>Tað verður mælt til at byrja á einum hóskandi stigi, og so heldur byggja upp</a:t>
            </a:r>
          </a:p>
          <a:p>
            <a:r>
              <a:rPr lang="fo-FO" dirty="0" smtClean="0"/>
              <a:t>Alt eftir hvussu stórur stovnurin er, og hvussu umfatandi virksemi er kann tað taka 2-3 ár áðrenn øll stig eru við í sáttmálanum</a:t>
            </a:r>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26</a:t>
            </a:fld>
            <a:endParaRPr lang="da-DK"/>
          </a:p>
        </p:txBody>
      </p:sp>
      <p:sp>
        <p:nvSpPr>
          <p:cNvPr id="6" name="Titel 5"/>
          <p:cNvSpPr>
            <a:spLocks noGrp="1"/>
          </p:cNvSpPr>
          <p:nvPr>
            <p:ph type="title"/>
          </p:nvPr>
        </p:nvSpPr>
        <p:spPr/>
        <p:txBody>
          <a:bodyPr/>
          <a:lstStyle/>
          <a:p>
            <a:r>
              <a:rPr lang="fo-FO" dirty="0"/>
              <a:t>Mál- og </a:t>
            </a:r>
            <a:r>
              <a:rPr lang="fo-FO" dirty="0" err="1"/>
              <a:t>avriksstýring</a:t>
            </a:r>
            <a:r>
              <a:rPr lang="fo-FO" dirty="0"/>
              <a:t> -tilgongdin</a:t>
            </a:r>
            <a:endParaRPr lang="da-DK" dirty="0"/>
          </a:p>
        </p:txBody>
      </p:sp>
    </p:spTree>
    <p:extLst>
      <p:ext uri="{BB962C8B-B14F-4D97-AF65-F5344CB8AC3E}">
        <p14:creationId xmlns:p14="http://schemas.microsoft.com/office/powerpoint/2010/main" val="1423353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fo-FO" dirty="0" err="1" smtClean="0">
                <a:hlinkClick r:id="rId2"/>
              </a:rPr>
              <a:t>www.fmr.fo</a:t>
            </a:r>
            <a:r>
              <a:rPr lang="fo-FO" dirty="0" smtClean="0"/>
              <a:t>, undir </a:t>
            </a:r>
            <a:r>
              <a:rPr lang="fo-FO" dirty="0" err="1" smtClean="0"/>
              <a:t>avrikssáttmálar</a:t>
            </a:r>
            <a:endParaRPr lang="fo-FO" dirty="0" smtClean="0"/>
          </a:p>
          <a:p>
            <a:r>
              <a:rPr lang="fo-FO" dirty="0" err="1" smtClean="0">
                <a:hlinkClick r:id="rId3"/>
              </a:rPr>
              <a:t>www.hmr.fo</a:t>
            </a:r>
            <a:r>
              <a:rPr lang="fo-FO" dirty="0" smtClean="0"/>
              <a:t> , leita undir mál og avrik</a:t>
            </a:r>
          </a:p>
          <a:p>
            <a:pPr marL="0" indent="0">
              <a:buNone/>
            </a:pPr>
            <a:r>
              <a:rPr lang="fo-FO" dirty="0" smtClean="0"/>
              <a:t> </a:t>
            </a:r>
          </a:p>
          <a:p>
            <a:endParaRPr lang="da-DK" dirty="0" smtClean="0"/>
          </a:p>
          <a:p>
            <a:endParaRPr lang="da-DK" dirty="0"/>
          </a:p>
        </p:txBody>
      </p:sp>
      <p:sp>
        <p:nvSpPr>
          <p:cNvPr id="3" name="Pladsholder til dato 2"/>
          <p:cNvSpPr>
            <a:spLocks noGrp="1"/>
          </p:cNvSpPr>
          <p:nvPr>
            <p:ph type="dt" sz="half" idx="10"/>
          </p:nvPr>
        </p:nvSpPr>
        <p:spPr/>
        <p:txBody>
          <a:bodyPr/>
          <a:lstStyle/>
          <a:p>
            <a:fld id="{225CB240-EC9F-4F9D-A382-994201D12AD0}" type="datetime1">
              <a:rPr lang="fo-FO" smtClean="0"/>
              <a:t>28-12-2015</a:t>
            </a:fld>
            <a:endParaRPr lang="da-DK"/>
          </a:p>
        </p:txBody>
      </p:sp>
      <p:sp>
        <p:nvSpPr>
          <p:cNvPr id="4" name="Pladsholder til sidefod 3"/>
          <p:cNvSpPr>
            <a:spLocks noGrp="1"/>
          </p:cNvSpPr>
          <p:nvPr>
            <p:ph type="ftr" sz="quarter" idx="11"/>
          </p:nvPr>
        </p:nvSpPr>
        <p:spPr/>
        <p:txBody>
          <a:bodyPr/>
          <a:lstStyle/>
          <a:p>
            <a:r>
              <a:rPr lang="da-DK" smtClean="0"/>
              <a:t>Fíggjarmálaráðið november 2012</a:t>
            </a:r>
            <a:endParaRPr lang="da-DK"/>
          </a:p>
        </p:txBody>
      </p:sp>
      <p:sp>
        <p:nvSpPr>
          <p:cNvPr id="5" name="Pladsholder til diasnummer 4"/>
          <p:cNvSpPr>
            <a:spLocks noGrp="1"/>
          </p:cNvSpPr>
          <p:nvPr>
            <p:ph type="sldNum" sz="quarter" idx="12"/>
          </p:nvPr>
        </p:nvSpPr>
        <p:spPr/>
        <p:txBody>
          <a:bodyPr/>
          <a:lstStyle/>
          <a:p>
            <a:fld id="{4693C50B-9517-4245-9CFB-F48422D9F230}" type="slidenum">
              <a:rPr lang="da-DK" smtClean="0"/>
              <a:t>27</a:t>
            </a:fld>
            <a:endParaRPr lang="da-DK"/>
          </a:p>
        </p:txBody>
      </p:sp>
      <p:sp>
        <p:nvSpPr>
          <p:cNvPr id="6" name="Titel 5"/>
          <p:cNvSpPr>
            <a:spLocks noGrp="1"/>
          </p:cNvSpPr>
          <p:nvPr>
            <p:ph type="title"/>
          </p:nvPr>
        </p:nvSpPr>
        <p:spPr/>
        <p:txBody>
          <a:bodyPr/>
          <a:lstStyle/>
          <a:p>
            <a:r>
              <a:rPr lang="fo-FO" dirty="0" err="1" smtClean="0"/>
              <a:t>Avrikssáttmálar</a:t>
            </a:r>
            <a:endParaRPr lang="da-DK" dirty="0"/>
          </a:p>
        </p:txBody>
      </p:sp>
    </p:spTree>
    <p:extLst>
      <p:ext uri="{BB962C8B-B14F-4D97-AF65-F5344CB8AC3E}">
        <p14:creationId xmlns:p14="http://schemas.microsoft.com/office/powerpoint/2010/main" val="3040850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pPr algn="ctr"/>
            <a:endParaRPr lang="fo-FO" sz="4400" dirty="0" smtClean="0"/>
          </a:p>
          <a:p>
            <a:pPr algn="ctr"/>
            <a:r>
              <a:rPr lang="fo-FO" sz="4400" dirty="0" smtClean="0"/>
              <a:t>Spurningar?</a:t>
            </a:r>
            <a:endParaRPr lang="da-DK" sz="4400" dirty="0"/>
          </a:p>
        </p:txBody>
      </p:sp>
      <p:sp>
        <p:nvSpPr>
          <p:cNvPr id="3" name="Pladsholder til diasnummer 2"/>
          <p:cNvSpPr>
            <a:spLocks noGrp="1"/>
          </p:cNvSpPr>
          <p:nvPr>
            <p:ph type="sldNum" sz="quarter" idx="12"/>
          </p:nvPr>
        </p:nvSpPr>
        <p:spPr/>
        <p:txBody>
          <a:bodyPr/>
          <a:lstStyle/>
          <a:p>
            <a:fld id="{4693C50B-9517-4245-9CFB-F48422D9F230}" type="slidenum">
              <a:rPr lang="da-DK" smtClean="0"/>
              <a:t>28</a:t>
            </a:fld>
            <a:endParaRPr lang="da-DK"/>
          </a:p>
        </p:txBody>
      </p:sp>
      <p:sp>
        <p:nvSpPr>
          <p:cNvPr id="4" name="Titel 3"/>
          <p:cNvSpPr>
            <a:spLocks noGrp="1"/>
          </p:cNvSpPr>
          <p:nvPr>
            <p:ph type="title"/>
          </p:nvPr>
        </p:nvSpPr>
        <p:spPr/>
        <p:txBody>
          <a:bodyPr/>
          <a:lstStyle/>
          <a:p>
            <a:r>
              <a:rPr lang="fo-FO" dirty="0" smtClean="0"/>
              <a:t>Ymiskt</a:t>
            </a:r>
            <a:endParaRPr lang="da-DK" dirty="0"/>
          </a:p>
        </p:txBody>
      </p:sp>
      <p:sp>
        <p:nvSpPr>
          <p:cNvPr id="5" name="Pladsholder til dato 4"/>
          <p:cNvSpPr>
            <a:spLocks noGrp="1"/>
          </p:cNvSpPr>
          <p:nvPr>
            <p:ph type="dt" sz="half" idx="10"/>
          </p:nvPr>
        </p:nvSpPr>
        <p:spPr/>
        <p:txBody>
          <a:bodyPr/>
          <a:lstStyle/>
          <a:p>
            <a:fld id="{96219077-CD12-49D3-BAC4-2248594DCB84}" type="datetime1">
              <a:rPr lang="fo-FO" smtClean="0"/>
              <a:t>28-12-2015</a:t>
            </a:fld>
            <a:endParaRPr lang="da-DK"/>
          </a:p>
        </p:txBody>
      </p:sp>
      <p:sp>
        <p:nvSpPr>
          <p:cNvPr id="6" name="Pladsholder til sidefod 5"/>
          <p:cNvSpPr>
            <a:spLocks noGrp="1"/>
          </p:cNvSpPr>
          <p:nvPr>
            <p:ph type="ftr" sz="quarter" idx="11"/>
          </p:nvPr>
        </p:nvSpPr>
        <p:spPr/>
        <p:txBody>
          <a:bodyPr/>
          <a:lstStyle/>
          <a:p>
            <a:r>
              <a:rPr lang="da-DK" smtClean="0"/>
              <a:t>Fíggjarmálaráðið november 2012</a:t>
            </a:r>
            <a:endParaRPr lang="da-DK"/>
          </a:p>
        </p:txBody>
      </p:sp>
    </p:spTree>
    <p:extLst>
      <p:ext uri="{BB962C8B-B14F-4D97-AF65-F5344CB8AC3E}">
        <p14:creationId xmlns:p14="http://schemas.microsoft.com/office/powerpoint/2010/main" val="20993239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ølgeform">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Bølg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ølg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61f928b-79fd-4167-b5f9-061fb3a2d051">RJ5SAKCFDWE2-542-1</_dlc_DocId>
    <_dlc_DocIdUrl xmlns="861f928b-79fd-4167-b5f9-061fb3a2d051">
      <Url>http://gjaldstovan.gov.fo/vit/mal-og-avriksstyring/_layouts/DocIdRedir.aspx?ID=RJ5SAKCFDWE2-542-1</Url>
      <Description>RJ5SAKCFDWE2-542-1</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D7470F38CC1B44A45089E81F58FA82" ma:contentTypeVersion="1" ma:contentTypeDescription="Create a new document." ma:contentTypeScope="" ma:versionID="208c00688d51fdfcbc7261278a3d8908">
  <xsd:schema xmlns:xsd="http://www.w3.org/2001/XMLSchema" xmlns:xs="http://www.w3.org/2001/XMLSchema" xmlns:p="http://schemas.microsoft.com/office/2006/metadata/properties" xmlns:ns1="http://schemas.microsoft.com/sharepoint/v3" xmlns:ns2="861f928b-79fd-4167-b5f9-061fb3a2d051" targetNamespace="http://schemas.microsoft.com/office/2006/metadata/properties" ma:root="true" ma:fieldsID="e721f0826948fa071d76ffdab2617248" ns1:_="" ns2:_="">
    <xsd:import namespace="http://schemas.microsoft.com/sharepoint/v3"/>
    <xsd:import namespace="861f928b-79fd-4167-b5f9-061fb3a2d051"/>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61f928b-79fd-4167-b5f9-061fb3a2d051"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35B94DE-C69D-449C-AB99-9E0091E9C744}">
  <ds:schemaRefs>
    <ds:schemaRef ds:uri="http://www.w3.org/XML/1998/namespace"/>
    <ds:schemaRef ds:uri="http://purl.org/dc/elements/1.1/"/>
    <ds:schemaRef ds:uri="http://purl.org/dc/dcmitype/"/>
    <ds:schemaRef ds:uri="http://schemas.microsoft.com/sharepoint/v3"/>
    <ds:schemaRef ds:uri="http://schemas.microsoft.com/office/2006/documentManagement/types"/>
    <ds:schemaRef ds:uri="http://schemas.openxmlformats.org/package/2006/metadata/core-properties"/>
    <ds:schemaRef ds:uri="http://purl.org/dc/terms/"/>
    <ds:schemaRef ds:uri="http://schemas.microsoft.com/office/infopath/2007/PartnerControls"/>
    <ds:schemaRef ds:uri="861f928b-79fd-4167-b5f9-061fb3a2d051"/>
    <ds:schemaRef ds:uri="http://schemas.microsoft.com/office/2006/metadata/properties"/>
  </ds:schemaRefs>
</ds:datastoreItem>
</file>

<file path=customXml/itemProps2.xml><?xml version="1.0" encoding="utf-8"?>
<ds:datastoreItem xmlns:ds="http://schemas.openxmlformats.org/officeDocument/2006/customXml" ds:itemID="{C14CC8A3-01C6-41DB-8488-56302194832F}">
  <ds:schemaRefs>
    <ds:schemaRef ds:uri="http://schemas.microsoft.com/sharepoint/v3/contenttype/forms"/>
  </ds:schemaRefs>
</ds:datastoreItem>
</file>

<file path=customXml/itemProps3.xml><?xml version="1.0" encoding="utf-8"?>
<ds:datastoreItem xmlns:ds="http://schemas.openxmlformats.org/officeDocument/2006/customXml" ds:itemID="{DDB3283F-12E6-4CB3-A59C-0621B44CF8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61f928b-79fd-4167-b5f9-061fb3a2d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9942991-A334-4ADA-B56C-ACBE6895963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Waveform</Template>
  <TotalTime>927</TotalTime>
  <Words>1438</Words>
  <Application>Microsoft Office PowerPoint</Application>
  <PresentationFormat>Skærmshow (4:3)</PresentationFormat>
  <Paragraphs>218</Paragraphs>
  <Slides>28</Slides>
  <Notes>18</Notes>
  <HiddenSlides>0</HiddenSlides>
  <MMClips>0</MMClips>
  <ScaleCrop>false</ScaleCrop>
  <HeadingPairs>
    <vt:vector size="4" baseType="variant">
      <vt:variant>
        <vt:lpstr>Tema</vt:lpstr>
      </vt:variant>
      <vt:variant>
        <vt:i4>1</vt:i4>
      </vt:variant>
      <vt:variant>
        <vt:lpstr>Diastitler</vt:lpstr>
      </vt:variant>
      <vt:variant>
        <vt:i4>28</vt:i4>
      </vt:variant>
    </vt:vector>
  </HeadingPairs>
  <TitlesOfParts>
    <vt:vector size="29" baseType="lpstr">
      <vt:lpstr>Bølgeform</vt:lpstr>
      <vt:lpstr>Skeið í rundskrivinum um at taka neyðug búskaparlig atlit og í mál- og avriksstýring 20. november 2012</vt:lpstr>
      <vt:lpstr>Rundskrivið frá 21. september 2011</vt:lpstr>
      <vt:lpstr>At bera seg hóskandi at fíggjarliga</vt:lpstr>
      <vt:lpstr>At vísa sparsemi</vt:lpstr>
      <vt:lpstr>At vísa sparsemi</vt:lpstr>
      <vt:lpstr>At vísa sparsemi</vt:lpstr>
      <vt:lpstr>Framleidni</vt:lpstr>
      <vt:lpstr>Framleidni</vt:lpstr>
      <vt:lpstr>Virkisføri</vt:lpstr>
      <vt:lpstr>Virkisføri</vt:lpstr>
      <vt:lpstr>Fíggjarstýring</vt:lpstr>
      <vt:lpstr>Fíggjarstýring</vt:lpstr>
      <vt:lpstr>Hugtøkini framleidni og virkisføri</vt:lpstr>
      <vt:lpstr>Dømi um hugtøkini framleidni og virkisføri</vt:lpstr>
      <vt:lpstr>Dømi um hugtøkini framleidni og virkisføri</vt:lpstr>
      <vt:lpstr>Dømi um hugtøkini framleidni og virkisføri</vt:lpstr>
      <vt:lpstr>Mál og avriksstýring, hví tað?</vt:lpstr>
      <vt:lpstr>Mál- og avriksstýring – roknskapar- og játtanarskipan</vt:lpstr>
      <vt:lpstr>Hugtakið mál og avriksstýring</vt:lpstr>
      <vt:lpstr>Endamálið við mál- og avriksstýring</vt:lpstr>
      <vt:lpstr>Grundgevingar fyri avriksstýring</vt:lpstr>
      <vt:lpstr>Mál- og avriksstýring -tilgongdin</vt:lpstr>
      <vt:lpstr>Mál- og avriksstýring -tilgongdin</vt:lpstr>
      <vt:lpstr>Mál- og avriksstýring -tilgongdin</vt:lpstr>
      <vt:lpstr>Mál- og avriksstýring -tilgongdin</vt:lpstr>
      <vt:lpstr>Mál- og avriksstýring -tilgongdin</vt:lpstr>
      <vt:lpstr>Avrikssáttmálar</vt:lpstr>
      <vt:lpstr>Ymiskt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Skeið í rundskrivinum og í mál og avriksstýring 20. november 2012</dc:title>
  <dc:creator>Turid Arge</dc:creator>
  <cp:lastModifiedBy>Eyðun R. Jensen</cp:lastModifiedBy>
  <cp:revision>79</cp:revision>
  <cp:lastPrinted>2012-11-20T08:49:11Z</cp:lastPrinted>
  <dcterms:created xsi:type="dcterms:W3CDTF">2012-04-17T08:39:37Z</dcterms:created>
  <dcterms:modified xsi:type="dcterms:W3CDTF">2015-12-28T08:57:13Z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0x01010006D7470F38CC1B44A45089E81F58FA82</vt:lpwstr>
  </property>
  <property fmtid="{D5CDD505-2E9C-101B-9397-08002B2CF9AE}" pid="3" name="_dlc_DocIdItemGuid">
    <vt:lpwstr>501a516b-9168-4f35-923c-b68170ecb6dd</vt:lpwstr>
  </property>
</Properties>
</file>