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11"/>
  </p:notesMasterIdLst>
  <p:handoutMasterIdLst>
    <p:handoutMasterId r:id="rId12"/>
  </p:handoutMasterIdLst>
  <p:sldIdLst>
    <p:sldId id="304" r:id="rId7"/>
    <p:sldId id="306" r:id="rId8"/>
    <p:sldId id="307" r:id="rId9"/>
    <p:sldId id="308" r:id="rId10"/>
  </p:sldIdLst>
  <p:sldSz cx="9144000" cy="6858000" type="screen4x3"/>
  <p:notesSz cx="6662738" cy="9832975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  <a:srgbClr val="006600"/>
    <a:srgbClr val="006699"/>
    <a:srgbClr val="0080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5" d="100"/>
          <a:sy n="75" d="100"/>
        </p:scale>
        <p:origin x="-2592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t" anchorCtr="0" compatLnSpc="1">
            <a:prstTxWarp prst="textNoShape">
              <a:avLst/>
            </a:prstTxWarp>
          </a:bodyPr>
          <a:lstStyle>
            <a:lvl1pPr defTabSz="942975">
              <a:defRPr sz="1300" smtClean="0"/>
            </a:lvl1pPr>
          </a:lstStyle>
          <a:p>
            <a:pPr>
              <a:defRPr/>
            </a:pPr>
            <a:endParaRPr lang="fo-FO"/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8607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t" anchorCtr="0" compatLnSpc="1">
            <a:prstTxWarp prst="textNoShape">
              <a:avLst/>
            </a:prstTxWarp>
          </a:bodyPr>
          <a:lstStyle>
            <a:lvl1pPr algn="r" defTabSz="942975">
              <a:defRPr sz="1300" smtClean="0"/>
            </a:lvl1pPr>
          </a:lstStyle>
          <a:p>
            <a:pPr>
              <a:defRPr/>
            </a:pPr>
            <a:endParaRPr lang="fo-FO"/>
          </a:p>
        </p:txBody>
      </p:sp>
      <p:sp>
        <p:nvSpPr>
          <p:cNvPr id="419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42438"/>
            <a:ext cx="288607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b" anchorCtr="0" compatLnSpc="1">
            <a:prstTxWarp prst="textNoShape">
              <a:avLst/>
            </a:prstTxWarp>
          </a:bodyPr>
          <a:lstStyle>
            <a:lvl1pPr defTabSz="942975">
              <a:defRPr sz="1300" smtClean="0"/>
            </a:lvl1pPr>
          </a:lstStyle>
          <a:p>
            <a:pPr>
              <a:defRPr/>
            </a:pPr>
            <a:endParaRPr lang="fo-FO"/>
          </a:p>
        </p:txBody>
      </p:sp>
      <p:sp>
        <p:nvSpPr>
          <p:cNvPr id="419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342438"/>
            <a:ext cx="288607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b" anchorCtr="0" compatLnSpc="1">
            <a:prstTxWarp prst="textNoShape">
              <a:avLst/>
            </a:prstTxWarp>
          </a:bodyPr>
          <a:lstStyle>
            <a:lvl1pPr algn="r" defTabSz="942975">
              <a:defRPr sz="1300" smtClean="0"/>
            </a:lvl1pPr>
          </a:lstStyle>
          <a:p>
            <a:pPr>
              <a:defRPr/>
            </a:pPr>
            <a:fld id="{C4155276-8646-417D-AF92-AE71B67ED36F}" type="slidenum">
              <a:rPr lang="fo-FO"/>
              <a:pPr>
                <a:defRPr/>
              </a:pPr>
              <a:t>‹nr.›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278903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607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t" anchorCtr="0" compatLnSpc="1">
            <a:prstTxWarp prst="textNoShape">
              <a:avLst/>
            </a:prstTxWarp>
          </a:bodyPr>
          <a:lstStyle>
            <a:lvl1pPr defTabSz="942975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86075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t" anchorCtr="0" compatLnSpc="1">
            <a:prstTxWarp prst="textNoShape">
              <a:avLst/>
            </a:prstTxWarp>
          </a:bodyPr>
          <a:lstStyle>
            <a:lvl1pPr algn="r" defTabSz="942975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73125" y="738188"/>
            <a:ext cx="4916488" cy="36877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70425"/>
            <a:ext cx="4887912" cy="442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42438"/>
            <a:ext cx="288607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b" anchorCtr="0" compatLnSpc="1">
            <a:prstTxWarp prst="textNoShape">
              <a:avLst/>
            </a:prstTxWarp>
          </a:bodyPr>
          <a:lstStyle>
            <a:lvl1pPr defTabSz="942975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342438"/>
            <a:ext cx="2886075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59" tIns="47129" rIns="94259" bIns="47129" numCol="1" anchor="b" anchorCtr="0" compatLnSpc="1">
            <a:prstTxWarp prst="textNoShape">
              <a:avLst/>
            </a:prstTxWarp>
          </a:bodyPr>
          <a:lstStyle>
            <a:lvl1pPr algn="r" defTabSz="942975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F91A5AE8-D23F-4B15-A84B-DDE84FE40DB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099669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C2427-6B2F-4D15-A128-D2DEA92DE4C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509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540AC-DD63-4944-AEFA-B6D82F2E9653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354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05E78-32F6-445B-BF07-5D12F6974BE2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141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2BC00-50B6-4D0D-80A9-DF5D033D40E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941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B0641-3D04-4458-A984-8CB816555F85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7934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77FEF2-7492-4ED7-A1C8-1096A423372C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265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06098-56D6-433E-83BD-51EB23D35B29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170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142A3E-DB26-4EEE-B82F-B2402918AC1E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983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o-FO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A2C44-B635-48E2-9FEA-89132AB043CB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235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D6FE4-DA5C-46F6-96F3-D9F1A2AC1E58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925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fo-FO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fo-F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A40E0-5B88-49A2-AB7C-D2A22686C80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928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fo-FO" smtClean="0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fo-FO" smtClean="0"/>
              <a:t>Klik for at redigere teksttypografierne i masteren</a:t>
            </a:r>
          </a:p>
          <a:p>
            <a:pPr lvl="1"/>
            <a:r>
              <a:rPr lang="da-DK" altLang="fo-FO" smtClean="0"/>
              <a:t>Andet niveau</a:t>
            </a:r>
          </a:p>
          <a:p>
            <a:pPr lvl="2"/>
            <a:r>
              <a:rPr lang="da-DK" altLang="fo-FO" smtClean="0"/>
              <a:t>Tredje niveau</a:t>
            </a:r>
          </a:p>
          <a:p>
            <a:pPr lvl="3"/>
            <a:r>
              <a:rPr lang="da-DK" altLang="fo-FO" smtClean="0"/>
              <a:t>Fjerde niveau</a:t>
            </a:r>
          </a:p>
          <a:p>
            <a:pPr lvl="4"/>
            <a:r>
              <a:rPr lang="da-DK" altLang="fo-FO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6E0B83D-5FEC-4B14-A914-4AF5B8730146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pic>
        <p:nvPicPr>
          <p:cNvPr id="1031" name="Picture 7" descr="fgj_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90500"/>
            <a:ext cx="35433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o-FO" altLang="fo-FO" sz="4400" smtClean="0">
                <a:cs typeface="Arial" charset="0"/>
              </a:rPr>
              <a:t/>
            </a:r>
            <a:br>
              <a:rPr lang="fo-FO" altLang="fo-FO" sz="4400" smtClean="0">
                <a:cs typeface="Arial" charset="0"/>
              </a:rPr>
            </a:br>
            <a:r>
              <a:rPr lang="fo-FO" altLang="fo-FO" sz="4400" smtClean="0">
                <a:cs typeface="Arial" charset="0"/>
              </a:rPr>
              <a:t/>
            </a:r>
            <a:br>
              <a:rPr lang="fo-FO" altLang="fo-FO" sz="4400" smtClean="0">
                <a:cs typeface="Arial" charset="0"/>
              </a:rPr>
            </a:br>
            <a:r>
              <a:rPr lang="fo-FO" altLang="fo-FO" sz="4400" smtClean="0">
                <a:cs typeface="Arial" charset="0"/>
              </a:rPr>
              <a:t>Mál- og avriksstýring avgerðir!</a:t>
            </a:r>
            <a:br>
              <a:rPr lang="fo-FO" altLang="fo-FO" sz="4400" smtClean="0">
                <a:cs typeface="Arial" charset="0"/>
              </a:rPr>
            </a:br>
            <a:endParaRPr lang="fo-FO" altLang="fo-FO" sz="4400" smtClean="0">
              <a:cs typeface="Arial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229600" cy="4572000"/>
          </a:xfrm>
        </p:spPr>
        <p:txBody>
          <a:bodyPr/>
          <a:lstStyle/>
          <a:p>
            <a:pPr lvl="1" eaLnBrk="1" hangingPunct="1">
              <a:buFontTx/>
              <a:buNone/>
            </a:pPr>
            <a:r>
              <a:rPr lang="fo-FO" altLang="fo-FO" sz="3600" smtClean="0">
                <a:solidFill>
                  <a:schemeClr val="tx2"/>
                </a:solidFill>
                <a:cs typeface="Arial" charset="0"/>
              </a:rPr>
              <a:t> </a:t>
            </a:r>
          </a:p>
          <a:p>
            <a:pPr lvl="1" eaLnBrk="1" hangingPunct="1">
              <a:buFontTx/>
              <a:buChar char="-"/>
            </a:pPr>
            <a:r>
              <a:rPr lang="fo-FO" altLang="fo-FO" sz="3600" smtClean="0">
                <a:solidFill>
                  <a:schemeClr val="tx2"/>
                </a:solidFill>
                <a:cs typeface="Arial" charset="0"/>
              </a:rPr>
              <a:t>Samtykt á landsstýrisfundi 2. mai 2005</a:t>
            </a:r>
          </a:p>
          <a:p>
            <a:pPr lvl="1" eaLnBrk="1" hangingPunct="1">
              <a:buFontTx/>
              <a:buChar char="-"/>
            </a:pPr>
            <a:r>
              <a:rPr lang="fo-FO" altLang="fo-FO" sz="3600" smtClean="0">
                <a:solidFill>
                  <a:schemeClr val="tx2"/>
                </a:solidFill>
                <a:cs typeface="Arial" charset="0"/>
              </a:rPr>
              <a:t>Skrivað inn í nýggju Búskettlógina</a:t>
            </a:r>
          </a:p>
          <a:p>
            <a:pPr lvl="1" eaLnBrk="1" hangingPunct="1">
              <a:buFontTx/>
              <a:buChar char="-"/>
            </a:pPr>
            <a:r>
              <a:rPr lang="fo-FO" altLang="fo-FO" sz="3600" smtClean="0">
                <a:solidFill>
                  <a:schemeClr val="tx2"/>
                </a:solidFill>
                <a:cs typeface="Arial" charset="0"/>
              </a:rPr>
              <a:t>Roknskaparkunngerðin</a:t>
            </a:r>
          </a:p>
          <a:p>
            <a:pPr lvl="1" eaLnBrk="1" hangingPunct="1">
              <a:buFontTx/>
              <a:buChar char="-"/>
            </a:pPr>
            <a:r>
              <a:rPr lang="fo-FO" altLang="fo-FO" sz="3600" smtClean="0">
                <a:solidFill>
                  <a:schemeClr val="tx2"/>
                </a:solidFill>
                <a:cs typeface="Arial" charset="0"/>
              </a:rPr>
              <a:t>Seta skynsemi í hásætið </a:t>
            </a:r>
          </a:p>
          <a:p>
            <a:pPr lvl="1" eaLnBrk="1" hangingPunct="1">
              <a:buFontTx/>
              <a:buChar char="-"/>
            </a:pPr>
            <a:endParaRPr lang="fo-FO" altLang="fo-FO" sz="3600" smtClean="0">
              <a:solidFill>
                <a:schemeClr val="tx2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o-FO" altLang="fo-FO" sz="4400" smtClean="0">
                <a:cs typeface="Arial" charset="0"/>
              </a:rPr>
              <a:t/>
            </a:r>
            <a:br>
              <a:rPr lang="fo-FO" altLang="fo-FO" sz="4400" smtClean="0">
                <a:cs typeface="Arial" charset="0"/>
              </a:rPr>
            </a:br>
            <a:r>
              <a:rPr lang="fo-FO" altLang="fo-FO" sz="4400" smtClean="0">
                <a:cs typeface="Arial" charset="0"/>
              </a:rPr>
              <a:t/>
            </a:r>
            <a:br>
              <a:rPr lang="fo-FO" altLang="fo-FO" sz="4400" smtClean="0">
                <a:cs typeface="Arial" charset="0"/>
              </a:rPr>
            </a:br>
            <a:r>
              <a:rPr lang="fo-FO" altLang="fo-FO" sz="4400" smtClean="0">
                <a:cs typeface="Arial" charset="0"/>
              </a:rPr>
              <a:t>Tikið úr Búskettlógini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fo-FO" altLang="fo-FO" smtClean="0"/>
          </a:p>
          <a:p>
            <a:pPr eaLnBrk="1" hangingPunct="1"/>
            <a:endParaRPr lang="fo-FO" altLang="fo-FO" smtClean="0"/>
          </a:p>
          <a:p>
            <a:pPr eaLnBrk="1" hangingPunct="1"/>
            <a:endParaRPr lang="fo-FO" altLang="fo-FO" smtClean="0"/>
          </a:p>
          <a:p>
            <a:pPr eaLnBrk="1" hangingPunct="1"/>
            <a:endParaRPr lang="fo-FO" altLang="fo-FO" smtClean="0"/>
          </a:p>
          <a:p>
            <a:pPr eaLnBrk="1" hangingPunct="1"/>
            <a:r>
              <a:rPr lang="fo-FO" altLang="fo-FO" b="1" smtClean="0">
                <a:latin typeface="Times New Roman" pitchFamily="18" charset="0"/>
              </a:rPr>
              <a:t>§ 11</a:t>
            </a:r>
            <a:r>
              <a:rPr lang="fo-FO" altLang="fo-FO" smtClean="0">
                <a:latin typeface="Times New Roman" pitchFamily="18" charset="0"/>
              </a:rPr>
              <a:t>. Viðmerkingarnar til fíggjarlógaruppskotið skulu hava tilvísingar til lógarásetingar, sum gera av, hvussu játtanin verður nýtt, lýsing av teimum úrslitum, miðað verður eftir við játtanini, og upplýsingar um nádd úrslit o.t.</a:t>
            </a:r>
          </a:p>
          <a:p>
            <a:pPr eaLnBrk="1" hangingPunct="1"/>
            <a:endParaRPr lang="fo-FO" altLang="fo-FO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153400" cy="609600"/>
          </a:xfrm>
        </p:spPr>
        <p:txBody>
          <a:bodyPr/>
          <a:lstStyle/>
          <a:p>
            <a:pPr eaLnBrk="1" hangingPunct="1"/>
            <a:r>
              <a:rPr lang="fo-FO" altLang="fo-FO" sz="4400" smtClean="0">
                <a:cs typeface="Arial" charset="0"/>
              </a:rPr>
              <a:t/>
            </a:r>
            <a:br>
              <a:rPr lang="fo-FO" altLang="fo-FO" sz="4400" smtClean="0">
                <a:cs typeface="Arial" charset="0"/>
              </a:rPr>
            </a:br>
            <a:r>
              <a:rPr lang="fo-FO" altLang="fo-FO" sz="4400" smtClean="0">
                <a:cs typeface="Arial" charset="0"/>
              </a:rPr>
              <a:t>Tikið úr roknskaparkunngerðini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953000"/>
          </a:xfrm>
        </p:spPr>
        <p:txBody>
          <a:bodyPr/>
          <a:lstStyle/>
          <a:p>
            <a:pPr marL="292100" indent="0" eaLnBrk="1" hangingPunct="1"/>
            <a:endParaRPr lang="fo-FO" altLang="fo-FO" smtClean="0"/>
          </a:p>
          <a:p>
            <a:pPr marL="292100" indent="0" eaLnBrk="1" hangingPunct="1"/>
            <a:endParaRPr lang="fo-FO" altLang="fo-FO" smtClean="0"/>
          </a:p>
          <a:p>
            <a:pPr marL="292100" indent="0" algn="just" eaLnBrk="1" hangingPunct="1">
              <a:buFontTx/>
              <a:buNone/>
            </a:pPr>
            <a:r>
              <a:rPr lang="fo-FO" altLang="fo-FO" smtClean="0">
                <a:cs typeface="Times New Roman" pitchFamily="18" charset="0"/>
              </a:rPr>
              <a:t>Aðalráðini, og aðrir javnsettir myndugleikar, skulu seta yvirskipað mál og stýringsparametrar fyri stovnar, </a:t>
            </a:r>
          </a:p>
          <a:p>
            <a:pPr marL="292100" indent="0" algn="just" eaLnBrk="1" hangingPunct="1">
              <a:buFontTx/>
              <a:buNone/>
            </a:pPr>
            <a:r>
              <a:rPr lang="fo-FO" altLang="fo-FO" smtClean="0">
                <a:cs typeface="Times New Roman" pitchFamily="18" charset="0"/>
              </a:rPr>
              <a:t>Stovnar skulu:</a:t>
            </a:r>
            <a:endParaRPr lang="en-GB" altLang="fo-FO" smtClean="0">
              <a:cs typeface="Times New Roman" pitchFamily="18" charset="0"/>
            </a:endParaRPr>
          </a:p>
          <a:p>
            <a:pPr marL="292100" indent="0" algn="just" eaLnBrk="1" hangingPunct="1">
              <a:buFontTx/>
              <a:buNone/>
            </a:pPr>
            <a:r>
              <a:rPr lang="fo-FO" altLang="fo-FO" smtClean="0">
                <a:cs typeface="Times New Roman" pitchFamily="18" charset="0"/>
              </a:rPr>
              <a:t>a)</a:t>
            </a:r>
            <a:r>
              <a:rPr lang="fo-FO" altLang="fo-FO" smtClean="0">
                <a:latin typeface="Times New Roman" pitchFamily="18" charset="0"/>
                <a:cs typeface="Times New Roman" pitchFamily="18" charset="0"/>
              </a:rPr>
              <a:t>   	S</a:t>
            </a:r>
            <a:r>
              <a:rPr lang="fo-FO" altLang="fo-FO" smtClean="0">
                <a:cs typeface="Times New Roman" pitchFamily="18" charset="0"/>
              </a:rPr>
              <a:t>eta mál og krøv til avrik innanfyri tøka tilfeingið og yvirskipað mál sett av hægri myndugleika.</a:t>
            </a:r>
            <a:endParaRPr lang="en-GB" altLang="fo-FO" smtClean="0">
              <a:cs typeface="Times New Roman" pitchFamily="18" charset="0"/>
            </a:endParaRPr>
          </a:p>
          <a:p>
            <a:pPr marL="292100" indent="0" algn="just" eaLnBrk="1" hangingPunct="1">
              <a:buFontTx/>
              <a:buNone/>
            </a:pPr>
            <a:r>
              <a:rPr lang="fo-FO" altLang="fo-FO" smtClean="0">
                <a:cs typeface="Times New Roman" pitchFamily="18" charset="0"/>
              </a:rPr>
              <a:t>b)</a:t>
            </a:r>
            <a:r>
              <a:rPr lang="fo-FO" altLang="fo-FO" smtClean="0">
                <a:latin typeface="Times New Roman" pitchFamily="18" charset="0"/>
                <a:cs typeface="Times New Roman" pitchFamily="18" charset="0"/>
              </a:rPr>
              <a:t>   T</a:t>
            </a:r>
            <a:r>
              <a:rPr lang="fo-FO" altLang="fo-FO" smtClean="0">
                <a:cs typeface="Times New Roman" pitchFamily="18" charset="0"/>
              </a:rPr>
              <a:t>ryggja at sett mál og krøv til avrik verða rokkin, at nýtslan av tilfeinginum er munadygg, og at stovnurin verður rikin í samsvari við galdandi lógir og reglur, samstundis sum fyrilit skulu verða til góðan fyrisitingarsið, gegni og siðsemiligan atburð.</a:t>
            </a:r>
            <a:endParaRPr lang="en-GB" altLang="fo-FO" smtClean="0">
              <a:cs typeface="Times New Roman" pitchFamily="18" charset="0"/>
            </a:endParaRPr>
          </a:p>
          <a:p>
            <a:pPr marL="292100" indent="0" algn="just" eaLnBrk="1" hangingPunct="1">
              <a:buFontTx/>
              <a:buNone/>
            </a:pPr>
            <a:r>
              <a:rPr lang="fo-FO" altLang="fo-FO" smtClean="0">
                <a:cs typeface="Times New Roman" pitchFamily="18" charset="0"/>
              </a:rPr>
              <a:t>c)</a:t>
            </a:r>
            <a:r>
              <a:rPr lang="fo-FO" altLang="fo-FO" smtClean="0">
                <a:latin typeface="Times New Roman" pitchFamily="18" charset="0"/>
                <a:cs typeface="Times New Roman" pitchFamily="18" charset="0"/>
              </a:rPr>
              <a:t>   T</a:t>
            </a:r>
            <a:r>
              <a:rPr lang="fo-FO" altLang="fo-FO" smtClean="0">
                <a:cs typeface="Times New Roman" pitchFamily="18" charset="0"/>
              </a:rPr>
              <a:t>ryggja neyðugar upplýsingar at stýra eftir og tryggja fullgott støði at taka avgerðir út frá.</a:t>
            </a:r>
            <a:endParaRPr lang="en-GB" altLang="fo-FO" smtClean="0">
              <a:cs typeface="Times New Roman" pitchFamily="18" charset="0"/>
            </a:endParaRPr>
          </a:p>
          <a:p>
            <a:pPr marL="292100" indent="0" eaLnBrk="1" hangingPunct="1">
              <a:buFontTx/>
              <a:buNone/>
            </a:pPr>
            <a:endParaRPr lang="fo-FO" altLang="fo-FO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o-FO" altLang="fo-FO" sz="4400" smtClean="0">
                <a:cs typeface="Arial" charset="0"/>
              </a:rPr>
              <a:t>Verkseting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o-FO" altLang="fo-FO" sz="2400" smtClean="0">
                <a:solidFill>
                  <a:schemeClr val="tx2"/>
                </a:solidFill>
                <a:cs typeface="Arial" charset="0"/>
              </a:rPr>
              <a:t>Málsetningur: </a:t>
            </a:r>
          </a:p>
          <a:p>
            <a:pPr lvl="1" eaLnBrk="1" hangingPunct="1">
              <a:lnSpc>
                <a:spcPct val="90000"/>
              </a:lnSpc>
            </a:pPr>
            <a:endParaRPr lang="fo-FO" altLang="fo-FO" sz="2400" smtClean="0">
              <a:solidFill>
                <a:schemeClr val="tx2"/>
              </a:solidFill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fo-FO" altLang="fo-FO" sz="2400" smtClean="0">
                <a:solidFill>
                  <a:schemeClr val="tx2"/>
                </a:solidFill>
                <a:cs typeface="Arial" charset="0"/>
              </a:rPr>
              <a:t>Ultimo 2006: Hvørt stjórnarráð hevur avgreitt ein stovn</a:t>
            </a:r>
          </a:p>
          <a:p>
            <a:pPr lvl="1" eaLnBrk="1" hangingPunct="1">
              <a:lnSpc>
                <a:spcPct val="90000"/>
              </a:lnSpc>
            </a:pPr>
            <a:r>
              <a:rPr lang="fo-FO" altLang="fo-FO" sz="2400" smtClean="0">
                <a:solidFill>
                  <a:schemeClr val="tx2"/>
                </a:solidFill>
                <a:cs typeface="Arial" charset="0"/>
              </a:rPr>
              <a:t>Ultimo 2008: 80% av stovnum avgreiddir</a:t>
            </a:r>
          </a:p>
          <a:p>
            <a:pPr lvl="1" eaLnBrk="1" hangingPunct="1">
              <a:lnSpc>
                <a:spcPct val="90000"/>
              </a:lnSpc>
            </a:pPr>
            <a:endParaRPr lang="fo-FO" altLang="fo-FO" sz="2400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o-FO" altLang="fo-FO" sz="2400" smtClean="0">
                <a:solidFill>
                  <a:schemeClr val="tx2"/>
                </a:solidFill>
                <a:cs typeface="Arial" charset="0"/>
              </a:rPr>
              <a:t>Stjórnarráð velja stovnar og melda aftur fyri 15. mai</a:t>
            </a:r>
          </a:p>
          <a:p>
            <a:pPr eaLnBrk="1" hangingPunct="1">
              <a:lnSpc>
                <a:spcPct val="90000"/>
              </a:lnSpc>
            </a:pPr>
            <a:endParaRPr lang="fo-FO" altLang="fo-FO" sz="2400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fo-FO" altLang="fo-FO" sz="2400" smtClean="0">
                <a:solidFill>
                  <a:schemeClr val="tx2"/>
                </a:solidFill>
                <a:cs typeface="Arial" charset="0"/>
              </a:rPr>
              <a:t>Fyritreytir fyri vali – týdningarmikið at byrja við eini success, tí skal verða byrjað við stovnum, sum eru vælvirkandi og sum eru miðal stórir.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fo-FO" altLang="fo-FO" sz="2400" smtClean="0">
              <a:solidFill>
                <a:schemeClr val="tx2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7470F38CC1B44A45089E81F58FA82" ma:contentTypeVersion="1" ma:contentTypeDescription="Create a new document." ma:contentTypeScope="" ma:versionID="208c00688d51fdfcbc7261278a3d8908">
  <xsd:schema xmlns:xsd="http://www.w3.org/2001/XMLSchema" xmlns:xs="http://www.w3.org/2001/XMLSchema" xmlns:p="http://schemas.microsoft.com/office/2006/metadata/properties" xmlns:ns1="http://schemas.microsoft.com/sharepoint/v3" xmlns:ns2="861f928b-79fd-4167-b5f9-061fb3a2d051" targetNamespace="http://schemas.microsoft.com/office/2006/metadata/properties" ma:root="true" ma:fieldsID="e721f0826948fa071d76ffdab2617248" ns1:_="" ns2:_="">
    <xsd:import namespace="http://schemas.microsoft.com/sharepoint/v3"/>
    <xsd:import namespace="861f928b-79fd-4167-b5f9-061fb3a2d051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1f928b-79fd-4167-b5f9-061fb3a2d051" elementFormDefault="qualified">
    <xsd:import namespace="http://schemas.microsoft.com/office/2006/documentManagement/types"/>
    <xsd:import namespace="http://schemas.microsoft.com/office/infopath/2007/PartnerControls"/>
    <xsd:element name="_dlc_DocId" ma:index="10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1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2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LongProperties xmlns="http://schemas.microsoft.com/office/2006/metadata/longProperties"/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3DDA007-B880-42E6-A8F8-0A3ABC829F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61f928b-79fd-4167-b5f9-061fb3a2d0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C7940A-C30E-4560-97BE-86B571632C3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A97B838-F6AC-4508-A76E-A1C944BDE17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B39C883-E68F-4F09-9A4C-856541CFF2EB}">
  <ds:schemaRefs>
    <ds:schemaRef ds:uri="http://schemas.microsoft.com/office/2006/metadata/longProperties"/>
  </ds:schemaRefs>
</ds:datastoreItem>
</file>

<file path=customXml/itemProps5.xml><?xml version="1.0" encoding="utf-8"?>
<ds:datastoreItem xmlns:ds="http://schemas.openxmlformats.org/officeDocument/2006/customXml" ds:itemID="{47390368-7C6F-45D9-90E2-D3EA1F01CF20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861f928b-79fd-4167-b5f9-061fb3a2d051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135</Words>
  <Application>Microsoft Office PowerPoint</Application>
  <PresentationFormat>Skærmshow (4:3)</PresentationFormat>
  <Paragraphs>29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Diastitler</vt:lpstr>
      </vt:variant>
      <vt:variant>
        <vt:i4>4</vt:i4>
      </vt:variant>
    </vt:vector>
  </HeadingPairs>
  <TitlesOfParts>
    <vt:vector size="7" baseType="lpstr">
      <vt:lpstr>Arial</vt:lpstr>
      <vt:lpstr>Times New Roman</vt:lpstr>
      <vt:lpstr>Standarddesign</vt:lpstr>
      <vt:lpstr>  Mál- og avriksstýring avgerðir! </vt:lpstr>
      <vt:lpstr>  Tikið úr Búskettlógini</vt:lpstr>
      <vt:lpstr> Tikið úr roknskaparkunngerðini</vt:lpstr>
      <vt:lpstr>Verkseting</vt:lpstr>
    </vt:vector>
  </TitlesOfParts>
  <Company>FGJ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Framløga um mál- og avriksstýring - inngangur</dc:title>
  <dc:creator>Thomas Dam</dc:creator>
  <cp:lastModifiedBy>Eyðun R. Jensen</cp:lastModifiedBy>
  <cp:revision>42</cp:revision>
  <dcterms:created xsi:type="dcterms:W3CDTF">2002-08-28T16:36:31Z</dcterms:created>
  <dcterms:modified xsi:type="dcterms:W3CDTF">2015-12-28T09:06:37Z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RJ5SAKCFDWE2-542-4</vt:lpwstr>
  </property>
  <property fmtid="{D5CDD505-2E9C-101B-9397-08002B2CF9AE}" pid="3" name="_dlc_DocIdItemGuid">
    <vt:lpwstr>7d359f09-2d9c-40ed-92a2-8d7648d3b79e</vt:lpwstr>
  </property>
  <property fmtid="{D5CDD505-2E9C-101B-9397-08002B2CF9AE}" pid="4" name="_dlc_DocIdUrl">
    <vt:lpwstr>http://gjaldstovan.gov.fo/vit/mal-og-avriksstyring/_layouts/DocIdRedir.aspx?ID=RJ5SAKCFDWE2-542-4, RJ5SAKCFDWE2-542-4</vt:lpwstr>
  </property>
</Properties>
</file>