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5"/>
    <p:sldMasterId id="2147483650" r:id="rId6"/>
    <p:sldMasterId id="2147483652" r:id="rId7"/>
    <p:sldMasterId id="2147483654" r:id="rId8"/>
    <p:sldMasterId id="2147483657" r:id="rId9"/>
    <p:sldMasterId id="2147483662" r:id="rId10"/>
  </p:sldMasterIdLst>
  <p:notesMasterIdLst>
    <p:notesMasterId r:id="rId32"/>
  </p:notesMasterIdLst>
  <p:handoutMasterIdLst>
    <p:handoutMasterId r:id="rId33"/>
  </p:handoutMasterIdLst>
  <p:sldIdLst>
    <p:sldId id="312" r:id="rId11"/>
    <p:sldId id="346" r:id="rId12"/>
    <p:sldId id="331" r:id="rId13"/>
    <p:sldId id="342" r:id="rId14"/>
    <p:sldId id="339" r:id="rId15"/>
    <p:sldId id="350" r:id="rId16"/>
    <p:sldId id="348" r:id="rId17"/>
    <p:sldId id="344" r:id="rId18"/>
    <p:sldId id="345" r:id="rId19"/>
    <p:sldId id="347" r:id="rId20"/>
    <p:sldId id="352" r:id="rId21"/>
    <p:sldId id="338" r:id="rId22"/>
    <p:sldId id="332" r:id="rId23"/>
    <p:sldId id="326" r:id="rId24"/>
    <p:sldId id="322" r:id="rId25"/>
    <p:sldId id="319" r:id="rId26"/>
    <p:sldId id="323" r:id="rId27"/>
    <p:sldId id="349" r:id="rId28"/>
    <p:sldId id="351" r:id="rId29"/>
    <p:sldId id="343" r:id="rId30"/>
    <p:sldId id="353" r:id="rId31"/>
  </p:sldIdLst>
  <p:sldSz cx="9144000" cy="6858000" type="screen4x3"/>
  <p:notesSz cx="6810375" cy="9942513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333333"/>
    <a:srgbClr val="B3B3B3"/>
    <a:srgbClr val="808080"/>
    <a:srgbClr val="3F3E3E"/>
    <a:srgbClr val="CCCCCC"/>
    <a:srgbClr val="66666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llemlayout 1 - markeringsfarv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llemlayout 1 - markeringsfarv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B9631B5-78F2-41C9-869B-9F39066F8104}" styleName="Mellemlayout 3 - markeringsfarv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Mørkt layout 2 - markeringsfarve 1/markeringsfarv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ema til typografi 1 - markeringsfarv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yst layout 3 - Marker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 snapToGrid="0">
      <p:cViewPr>
        <p:scale>
          <a:sx n="77" d="100"/>
          <a:sy n="77" d="100"/>
        </p:scale>
        <p:origin x="-2484" y="-732"/>
      </p:cViewPr>
      <p:guideLst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1974" y="-78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o-F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'[Mappe1]web_query (44)'!$G$68</c:f>
              <c:strCache>
                <c:ptCount val="1"/>
                <c:pt idx="0">
                  <c:v>prosent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'[Mappe1]web_query (44)'!$D$69:$F$71</c:f>
              <c:strCache>
                <c:ptCount val="3"/>
                <c:pt idx="0">
                  <c:v>Stórar kommunur</c:v>
                </c:pt>
                <c:pt idx="1">
                  <c:v>Tórshavn</c:v>
                </c:pt>
                <c:pt idx="2">
                  <c:v>Lítlar kommunur</c:v>
                </c:pt>
              </c:strCache>
            </c:strRef>
          </c:cat>
          <c:val>
            <c:numRef>
              <c:f>'[Mappe1]web_query (44)'!$G$69:$G$71</c:f>
              <c:numCache>
                <c:formatCode>0%</c:formatCode>
                <c:ptCount val="3"/>
                <c:pt idx="0">
                  <c:v>0.54700000000000004</c:v>
                </c:pt>
                <c:pt idx="1">
                  <c:v>0.41200000000000003</c:v>
                </c:pt>
                <c:pt idx="2">
                  <c:v>4.0999999999999995E-2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>
          <a:solidFill>
            <a:schemeClr val="tx2">
              <a:lumMod val="20000"/>
              <a:lumOff val="80000"/>
            </a:schemeClr>
          </a:solidFill>
        </a:defRPr>
      </a:pPr>
      <a:endParaRPr lang="fo-FO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DDB8FF-00BF-4E6B-A804-FE07E9C1D69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24A9A74-C55E-4E97-945F-86E2449F8BA8}">
      <dgm:prSet phldrT="[Tekst]"/>
      <dgm:spPr/>
      <dgm:t>
        <a:bodyPr/>
        <a:lstStyle/>
        <a:p>
          <a:r>
            <a:rPr lang="fo-FO" smtClean="0"/>
            <a:t>Kontrahering (avtala) </a:t>
          </a:r>
          <a:r>
            <a:rPr lang="fo-FO" dirty="0" smtClean="0"/>
            <a:t>		</a:t>
          </a:r>
          <a:endParaRPr lang="da-DK" dirty="0"/>
        </a:p>
      </dgm:t>
    </dgm:pt>
    <dgm:pt modelId="{18F0893E-33C6-4B4E-9AF6-038E0B193F06}" type="parTrans" cxnId="{D34A440E-5E86-4A36-81A8-B0EAC8D2AE95}">
      <dgm:prSet/>
      <dgm:spPr/>
      <dgm:t>
        <a:bodyPr/>
        <a:lstStyle/>
        <a:p>
          <a:endParaRPr lang="da-DK"/>
        </a:p>
      </dgm:t>
    </dgm:pt>
    <dgm:pt modelId="{B0BB9797-0816-4BF1-9F74-034D27F7F821}" type="sibTrans" cxnId="{D34A440E-5E86-4A36-81A8-B0EAC8D2AE95}">
      <dgm:prSet/>
      <dgm:spPr/>
      <dgm:t>
        <a:bodyPr/>
        <a:lstStyle/>
        <a:p>
          <a:endParaRPr lang="da-DK"/>
        </a:p>
      </dgm:t>
    </dgm:pt>
    <dgm:pt modelId="{73059AE3-002B-4B15-A402-908235BBA230}">
      <dgm:prSet phldrT="[Tekst]"/>
      <dgm:spPr>
        <a:solidFill>
          <a:schemeClr val="accent1">
            <a:lumMod val="75000"/>
          </a:schemeClr>
        </a:solidFill>
        <a:ln>
          <a:solidFill>
            <a:srgbClr val="C00000"/>
          </a:solidFill>
        </a:ln>
      </dgm:spPr>
      <dgm:t>
        <a:bodyPr/>
        <a:lstStyle/>
        <a:p>
          <a:r>
            <a:rPr lang="fo-FO" dirty="0" err="1" smtClean="0"/>
            <a:t>Levering</a:t>
          </a:r>
          <a:r>
            <a:rPr lang="fo-FO" dirty="0" smtClean="0"/>
            <a:t> (útreiðsla)</a:t>
          </a:r>
          <a:endParaRPr lang="da-DK" dirty="0"/>
        </a:p>
      </dgm:t>
    </dgm:pt>
    <dgm:pt modelId="{E455D02A-51A4-4AAD-9492-661F6EF47086}" type="parTrans" cxnId="{F1E34558-37BA-4107-9386-DF9EE7296304}">
      <dgm:prSet/>
      <dgm:spPr/>
      <dgm:t>
        <a:bodyPr/>
        <a:lstStyle/>
        <a:p>
          <a:endParaRPr lang="da-DK"/>
        </a:p>
      </dgm:t>
    </dgm:pt>
    <dgm:pt modelId="{5B45BA75-BD28-485D-A2D8-0920E7706CC3}" type="sibTrans" cxnId="{F1E34558-37BA-4107-9386-DF9EE7296304}">
      <dgm:prSet/>
      <dgm:spPr/>
      <dgm:t>
        <a:bodyPr/>
        <a:lstStyle/>
        <a:p>
          <a:endParaRPr lang="da-DK"/>
        </a:p>
      </dgm:t>
    </dgm:pt>
    <dgm:pt modelId="{5F8CFB0C-3504-4626-86AE-2551EAC2BEA9}">
      <dgm:prSet phldrT="[Tekst]"/>
      <dgm:spPr/>
      <dgm:t>
        <a:bodyPr/>
        <a:lstStyle/>
        <a:p>
          <a:r>
            <a:rPr lang="fo-FO" smtClean="0"/>
            <a:t>Gjalding (kontant)</a:t>
          </a:r>
          <a:endParaRPr lang="da-DK" dirty="0"/>
        </a:p>
      </dgm:t>
    </dgm:pt>
    <dgm:pt modelId="{4CD43256-73D7-4E95-9C14-BBA06AE16989}" type="parTrans" cxnId="{D85FC61C-CD23-41CA-A25A-299BCF625F65}">
      <dgm:prSet/>
      <dgm:spPr/>
      <dgm:t>
        <a:bodyPr/>
        <a:lstStyle/>
        <a:p>
          <a:endParaRPr lang="da-DK"/>
        </a:p>
      </dgm:t>
    </dgm:pt>
    <dgm:pt modelId="{8D1CACF8-A202-48DD-84BA-A52B64743BAC}" type="sibTrans" cxnId="{D85FC61C-CD23-41CA-A25A-299BCF625F65}">
      <dgm:prSet/>
      <dgm:spPr/>
      <dgm:t>
        <a:bodyPr/>
        <a:lstStyle/>
        <a:p>
          <a:endParaRPr lang="da-DK"/>
        </a:p>
      </dgm:t>
    </dgm:pt>
    <dgm:pt modelId="{3EDD5A25-957C-42D0-AE69-C0630A911731}">
      <dgm:prSet phldrT="[Tekst]"/>
      <dgm:spPr/>
      <dgm:t>
        <a:bodyPr/>
        <a:lstStyle/>
        <a:p>
          <a:r>
            <a:rPr lang="fo-FO" dirty="0" smtClean="0"/>
            <a:t>Nýtsla (kostnaður)</a:t>
          </a:r>
          <a:endParaRPr lang="da-DK" dirty="0"/>
        </a:p>
      </dgm:t>
    </dgm:pt>
    <dgm:pt modelId="{FE63523A-1391-4D64-A007-0B4499740CC5}" type="parTrans" cxnId="{933D096E-59AB-4BCD-83CD-0D17BA0B96ED}">
      <dgm:prSet/>
      <dgm:spPr/>
      <dgm:t>
        <a:bodyPr/>
        <a:lstStyle/>
        <a:p>
          <a:endParaRPr lang="da-DK"/>
        </a:p>
      </dgm:t>
    </dgm:pt>
    <dgm:pt modelId="{6DBE2295-B83A-49FC-89DC-1190214C21F0}" type="sibTrans" cxnId="{933D096E-59AB-4BCD-83CD-0D17BA0B96ED}">
      <dgm:prSet/>
      <dgm:spPr/>
      <dgm:t>
        <a:bodyPr/>
        <a:lstStyle/>
        <a:p>
          <a:endParaRPr lang="da-DK"/>
        </a:p>
      </dgm:t>
    </dgm:pt>
    <dgm:pt modelId="{D57DA365-30BC-4B18-A2A0-7E9F742500A7}">
      <dgm:prSet/>
      <dgm:spPr/>
      <dgm:t>
        <a:bodyPr/>
        <a:lstStyle/>
        <a:p>
          <a:r>
            <a:rPr lang="fo-FO" smtClean="0"/>
            <a:t>Galdandi m.a. í Norra partvís</a:t>
          </a:r>
          <a:endParaRPr lang="da-DK" dirty="0"/>
        </a:p>
      </dgm:t>
    </dgm:pt>
    <dgm:pt modelId="{A7BD0E20-F107-41BB-A046-9D97B167605B}" type="parTrans" cxnId="{F9B844B8-4FE9-4FD7-8864-C9262803F6FE}">
      <dgm:prSet/>
      <dgm:spPr/>
      <dgm:t>
        <a:bodyPr/>
        <a:lstStyle/>
        <a:p>
          <a:endParaRPr lang="da-DK"/>
        </a:p>
      </dgm:t>
    </dgm:pt>
    <dgm:pt modelId="{96468F1A-B6E9-41DF-AEA7-45AF93FC20C6}" type="sibTrans" cxnId="{F9B844B8-4FE9-4FD7-8864-C9262803F6FE}">
      <dgm:prSet/>
      <dgm:spPr/>
      <dgm:t>
        <a:bodyPr/>
        <a:lstStyle/>
        <a:p>
          <a:endParaRPr lang="da-DK"/>
        </a:p>
      </dgm:t>
    </dgm:pt>
    <dgm:pt modelId="{AC140A3C-692B-44E2-95BC-698C6DC5D2A3}">
      <dgm:prSet/>
      <dgm:spPr/>
      <dgm:t>
        <a:bodyPr/>
        <a:lstStyle/>
        <a:p>
          <a:r>
            <a:rPr lang="fo-FO" dirty="0" smtClean="0"/>
            <a:t>Galdandi inntil 31. des</a:t>
          </a:r>
          <a:r>
            <a:rPr lang="fo-FO" smtClean="0"/>
            <a:t>. 1996 í fo</a:t>
          </a:r>
          <a:endParaRPr lang="da-DK"/>
        </a:p>
      </dgm:t>
    </dgm:pt>
    <dgm:pt modelId="{65C06C6A-1353-4DC4-936A-DF4F2C427F11}" type="parTrans" cxnId="{12BF3A2D-F144-4111-A709-098C74F628C6}">
      <dgm:prSet/>
      <dgm:spPr/>
      <dgm:t>
        <a:bodyPr/>
        <a:lstStyle/>
        <a:p>
          <a:endParaRPr lang="da-DK"/>
        </a:p>
      </dgm:t>
    </dgm:pt>
    <dgm:pt modelId="{00DA9805-27CD-4839-967C-A2705F47B450}" type="sibTrans" cxnId="{12BF3A2D-F144-4111-A709-098C74F628C6}">
      <dgm:prSet/>
      <dgm:spPr/>
      <dgm:t>
        <a:bodyPr/>
        <a:lstStyle/>
        <a:p>
          <a:endParaRPr lang="da-DK"/>
        </a:p>
      </dgm:t>
    </dgm:pt>
    <dgm:pt modelId="{A6C25FA8-7A68-4773-B8E9-CA2E3516C777}">
      <dgm:prSet/>
      <dgm:spPr/>
      <dgm:t>
        <a:bodyPr/>
        <a:lstStyle/>
        <a:p>
          <a:r>
            <a:rPr lang="fo-FO" dirty="0" smtClean="0"/>
            <a:t>Núverandi meginregla</a:t>
          </a:r>
          <a:endParaRPr lang="da-DK" dirty="0"/>
        </a:p>
      </dgm:t>
    </dgm:pt>
    <dgm:pt modelId="{63CA1F1E-AC42-4817-AB05-CEAB69C54BF1}" type="parTrans" cxnId="{E3789445-D038-4943-94F2-20C2261A8583}">
      <dgm:prSet/>
      <dgm:spPr/>
      <dgm:t>
        <a:bodyPr/>
        <a:lstStyle/>
        <a:p>
          <a:endParaRPr lang="da-DK"/>
        </a:p>
      </dgm:t>
    </dgm:pt>
    <dgm:pt modelId="{A4E26C09-85C2-4558-BC93-C36A1110233F}" type="sibTrans" cxnId="{E3789445-D038-4943-94F2-20C2261A8583}">
      <dgm:prSet/>
      <dgm:spPr/>
      <dgm:t>
        <a:bodyPr/>
        <a:lstStyle/>
        <a:p>
          <a:endParaRPr lang="da-DK"/>
        </a:p>
      </dgm:t>
    </dgm:pt>
    <dgm:pt modelId="{F2DECA01-94B7-4783-B43E-F50BA7036E2C}">
      <dgm:prSet/>
      <dgm:spPr/>
      <dgm:t>
        <a:bodyPr/>
        <a:lstStyle/>
        <a:p>
          <a:r>
            <a:rPr lang="fo-FO" dirty="0" smtClean="0"/>
            <a:t>Ísland fer ætlandi yvir til hesa meginreglu næsta ár. </a:t>
          </a:r>
          <a:endParaRPr lang="da-DK" dirty="0"/>
        </a:p>
      </dgm:t>
    </dgm:pt>
    <dgm:pt modelId="{5A58ACE9-FC7F-4596-996E-D31D85C1C6B5}" type="parTrans" cxnId="{C9D90C2F-152A-4F31-8EAE-84E424D06B30}">
      <dgm:prSet/>
      <dgm:spPr/>
      <dgm:t>
        <a:bodyPr/>
        <a:lstStyle/>
        <a:p>
          <a:endParaRPr lang="da-DK"/>
        </a:p>
      </dgm:t>
    </dgm:pt>
    <dgm:pt modelId="{7E8A0D6D-B94E-45A1-9751-8428A7BB959B}" type="sibTrans" cxnId="{C9D90C2F-152A-4F31-8EAE-84E424D06B30}">
      <dgm:prSet/>
      <dgm:spPr/>
      <dgm:t>
        <a:bodyPr/>
        <a:lstStyle/>
        <a:p>
          <a:endParaRPr lang="da-DK"/>
        </a:p>
      </dgm:t>
    </dgm:pt>
    <dgm:pt modelId="{9C293E4D-C3FD-4410-A355-92C8598A7257}" type="pres">
      <dgm:prSet presAssocID="{A2DDB8FF-00BF-4E6B-A804-FE07E9C1D69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ECAB51E2-3494-4A99-9FCB-DE39F3C0E635}" type="pres">
      <dgm:prSet presAssocID="{724A9A74-C55E-4E97-945F-86E2449F8BA8}" presName="parentLin" presStyleCnt="0"/>
      <dgm:spPr/>
    </dgm:pt>
    <dgm:pt modelId="{7A390A3F-4DA2-4505-82D6-0887AD2A7721}" type="pres">
      <dgm:prSet presAssocID="{724A9A74-C55E-4E97-945F-86E2449F8BA8}" presName="parentLeftMargin" presStyleLbl="node1" presStyleIdx="0" presStyleCnt="4"/>
      <dgm:spPr/>
      <dgm:t>
        <a:bodyPr/>
        <a:lstStyle/>
        <a:p>
          <a:endParaRPr lang="da-DK"/>
        </a:p>
      </dgm:t>
    </dgm:pt>
    <dgm:pt modelId="{76E33C56-66D6-4E08-B4F3-F8E799366255}" type="pres">
      <dgm:prSet presAssocID="{724A9A74-C55E-4E97-945F-86E2449F8BA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B847999-8DBC-4F5B-9E05-92B9F07EE9E5}" type="pres">
      <dgm:prSet presAssocID="{724A9A74-C55E-4E97-945F-86E2449F8BA8}" presName="negativeSpace" presStyleCnt="0"/>
      <dgm:spPr/>
    </dgm:pt>
    <dgm:pt modelId="{49F01A45-8361-4E72-BDBA-E14AF664E129}" type="pres">
      <dgm:prSet presAssocID="{724A9A74-C55E-4E97-945F-86E2449F8BA8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28862D2-1A74-4612-A5D9-25E97901E352}" type="pres">
      <dgm:prSet presAssocID="{B0BB9797-0816-4BF1-9F74-034D27F7F821}" presName="spaceBetweenRectangles" presStyleCnt="0"/>
      <dgm:spPr/>
    </dgm:pt>
    <dgm:pt modelId="{5AB0C1A0-1CC4-4D87-9F5E-39FE7F20AF11}" type="pres">
      <dgm:prSet presAssocID="{73059AE3-002B-4B15-A402-908235BBA230}" presName="parentLin" presStyleCnt="0"/>
      <dgm:spPr/>
    </dgm:pt>
    <dgm:pt modelId="{C13648D9-C6C9-4313-BEB3-75E0DA966BB9}" type="pres">
      <dgm:prSet presAssocID="{73059AE3-002B-4B15-A402-908235BBA230}" presName="parentLeftMargin" presStyleLbl="node1" presStyleIdx="0" presStyleCnt="4"/>
      <dgm:spPr/>
      <dgm:t>
        <a:bodyPr/>
        <a:lstStyle/>
        <a:p>
          <a:endParaRPr lang="da-DK"/>
        </a:p>
      </dgm:t>
    </dgm:pt>
    <dgm:pt modelId="{5B739132-0246-45C0-8E3D-9B8395953023}" type="pres">
      <dgm:prSet presAssocID="{73059AE3-002B-4B15-A402-908235BBA23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63A2597-4F68-4C49-AFC4-36CAA05DB706}" type="pres">
      <dgm:prSet presAssocID="{73059AE3-002B-4B15-A402-908235BBA230}" presName="negativeSpace" presStyleCnt="0"/>
      <dgm:spPr/>
    </dgm:pt>
    <dgm:pt modelId="{AF9E51CE-CC71-4C71-9150-CCDB429A3A65}" type="pres">
      <dgm:prSet presAssocID="{73059AE3-002B-4B15-A402-908235BBA230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E7F21C0-212A-4728-B28C-EA279788DEA5}" type="pres">
      <dgm:prSet presAssocID="{5B45BA75-BD28-485D-A2D8-0920E7706CC3}" presName="spaceBetweenRectangles" presStyleCnt="0"/>
      <dgm:spPr/>
    </dgm:pt>
    <dgm:pt modelId="{566D4C2E-CAEA-4937-9D8D-CE4FEDC153C8}" type="pres">
      <dgm:prSet presAssocID="{5F8CFB0C-3504-4626-86AE-2551EAC2BEA9}" presName="parentLin" presStyleCnt="0"/>
      <dgm:spPr/>
    </dgm:pt>
    <dgm:pt modelId="{AA4BF1C6-0723-46F5-B0D3-533D6013D4CC}" type="pres">
      <dgm:prSet presAssocID="{5F8CFB0C-3504-4626-86AE-2551EAC2BEA9}" presName="parentLeftMargin" presStyleLbl="node1" presStyleIdx="1" presStyleCnt="4"/>
      <dgm:spPr/>
      <dgm:t>
        <a:bodyPr/>
        <a:lstStyle/>
        <a:p>
          <a:endParaRPr lang="da-DK"/>
        </a:p>
      </dgm:t>
    </dgm:pt>
    <dgm:pt modelId="{2DC45D23-2761-4EF5-89ED-A1D8B511739D}" type="pres">
      <dgm:prSet presAssocID="{5F8CFB0C-3504-4626-86AE-2551EAC2BEA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640BB5A-11E4-443D-B3A5-350853522295}" type="pres">
      <dgm:prSet presAssocID="{5F8CFB0C-3504-4626-86AE-2551EAC2BEA9}" presName="negativeSpace" presStyleCnt="0"/>
      <dgm:spPr/>
    </dgm:pt>
    <dgm:pt modelId="{A582EC47-0238-4400-90A7-E8F39854170C}" type="pres">
      <dgm:prSet presAssocID="{5F8CFB0C-3504-4626-86AE-2551EAC2BEA9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DADF5CB-B378-4EBE-91D6-28A7DE40666B}" type="pres">
      <dgm:prSet presAssocID="{8D1CACF8-A202-48DD-84BA-A52B64743BAC}" presName="spaceBetweenRectangles" presStyleCnt="0"/>
      <dgm:spPr/>
    </dgm:pt>
    <dgm:pt modelId="{17E49BE5-63B6-4D19-9482-6613F95361A5}" type="pres">
      <dgm:prSet presAssocID="{3EDD5A25-957C-42D0-AE69-C0630A911731}" presName="parentLin" presStyleCnt="0"/>
      <dgm:spPr/>
    </dgm:pt>
    <dgm:pt modelId="{9FE3EF44-675F-404B-83C4-82BEF4A0F9EB}" type="pres">
      <dgm:prSet presAssocID="{3EDD5A25-957C-42D0-AE69-C0630A911731}" presName="parentLeftMargin" presStyleLbl="node1" presStyleIdx="2" presStyleCnt="4"/>
      <dgm:spPr/>
      <dgm:t>
        <a:bodyPr/>
        <a:lstStyle/>
        <a:p>
          <a:endParaRPr lang="da-DK"/>
        </a:p>
      </dgm:t>
    </dgm:pt>
    <dgm:pt modelId="{4804F87E-45B8-4DF0-B839-4A10FB369EA0}" type="pres">
      <dgm:prSet presAssocID="{3EDD5A25-957C-42D0-AE69-C0630A91173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EA1AEEE-6276-4FD4-86AA-D9ED3D8BE479}" type="pres">
      <dgm:prSet presAssocID="{3EDD5A25-957C-42D0-AE69-C0630A911731}" presName="negativeSpace" presStyleCnt="0"/>
      <dgm:spPr/>
    </dgm:pt>
    <dgm:pt modelId="{B2593AF0-9FE8-4709-8DE6-EA89A3266BCC}" type="pres">
      <dgm:prSet presAssocID="{3EDD5A25-957C-42D0-AE69-C0630A911731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10D0DADE-B57E-416C-976D-44106861093B}" type="presOf" srcId="{AC140A3C-692B-44E2-95BC-698C6DC5D2A3}" destId="{49F01A45-8361-4E72-BDBA-E14AF664E129}" srcOrd="0" destOrd="0" presId="urn:microsoft.com/office/officeart/2005/8/layout/list1"/>
    <dgm:cxn modelId="{A4B368FA-7EB0-42DA-9422-A0069C5121AF}" type="presOf" srcId="{724A9A74-C55E-4E97-945F-86E2449F8BA8}" destId="{7A390A3F-4DA2-4505-82D6-0887AD2A7721}" srcOrd="0" destOrd="0" presId="urn:microsoft.com/office/officeart/2005/8/layout/list1"/>
    <dgm:cxn modelId="{8E496B53-1765-4B09-9380-A1467A34552A}" type="presOf" srcId="{73059AE3-002B-4B15-A402-908235BBA230}" destId="{C13648D9-C6C9-4313-BEB3-75E0DA966BB9}" srcOrd="0" destOrd="0" presId="urn:microsoft.com/office/officeart/2005/8/layout/list1"/>
    <dgm:cxn modelId="{E3789445-D038-4943-94F2-20C2261A8583}" srcId="{73059AE3-002B-4B15-A402-908235BBA230}" destId="{A6C25FA8-7A68-4773-B8E9-CA2E3516C777}" srcOrd="0" destOrd="0" parTransId="{63CA1F1E-AC42-4817-AB05-CEAB69C54BF1}" sibTransId="{A4E26C09-85C2-4558-BC93-C36A1110233F}"/>
    <dgm:cxn modelId="{7814B9EA-9103-4F22-9AE1-619598B2B6FC}" type="presOf" srcId="{D57DA365-30BC-4B18-A2A0-7E9F742500A7}" destId="{A582EC47-0238-4400-90A7-E8F39854170C}" srcOrd="0" destOrd="0" presId="urn:microsoft.com/office/officeart/2005/8/layout/list1"/>
    <dgm:cxn modelId="{D2F8A9CC-CB25-49A8-BDD6-1AE30247001C}" type="presOf" srcId="{F2DECA01-94B7-4783-B43E-F50BA7036E2C}" destId="{B2593AF0-9FE8-4709-8DE6-EA89A3266BCC}" srcOrd="0" destOrd="0" presId="urn:microsoft.com/office/officeart/2005/8/layout/list1"/>
    <dgm:cxn modelId="{C9D90C2F-152A-4F31-8EAE-84E424D06B30}" srcId="{3EDD5A25-957C-42D0-AE69-C0630A911731}" destId="{F2DECA01-94B7-4783-B43E-F50BA7036E2C}" srcOrd="0" destOrd="0" parTransId="{5A58ACE9-FC7F-4596-996E-D31D85C1C6B5}" sibTransId="{7E8A0D6D-B94E-45A1-9751-8428A7BB959B}"/>
    <dgm:cxn modelId="{B0EDF59C-D220-4196-AD79-178E6A364D03}" type="presOf" srcId="{3EDD5A25-957C-42D0-AE69-C0630A911731}" destId="{9FE3EF44-675F-404B-83C4-82BEF4A0F9EB}" srcOrd="0" destOrd="0" presId="urn:microsoft.com/office/officeart/2005/8/layout/list1"/>
    <dgm:cxn modelId="{C46CEEB7-835E-4A80-9602-7CCD484784EE}" type="presOf" srcId="{3EDD5A25-957C-42D0-AE69-C0630A911731}" destId="{4804F87E-45B8-4DF0-B839-4A10FB369EA0}" srcOrd="1" destOrd="0" presId="urn:microsoft.com/office/officeart/2005/8/layout/list1"/>
    <dgm:cxn modelId="{F1E34558-37BA-4107-9386-DF9EE7296304}" srcId="{A2DDB8FF-00BF-4E6B-A804-FE07E9C1D69F}" destId="{73059AE3-002B-4B15-A402-908235BBA230}" srcOrd="1" destOrd="0" parTransId="{E455D02A-51A4-4AAD-9492-661F6EF47086}" sibTransId="{5B45BA75-BD28-485D-A2D8-0920E7706CC3}"/>
    <dgm:cxn modelId="{72898168-05E5-4BE1-9322-5F554190511F}" type="presOf" srcId="{5F8CFB0C-3504-4626-86AE-2551EAC2BEA9}" destId="{AA4BF1C6-0723-46F5-B0D3-533D6013D4CC}" srcOrd="0" destOrd="0" presId="urn:microsoft.com/office/officeart/2005/8/layout/list1"/>
    <dgm:cxn modelId="{12BF3A2D-F144-4111-A709-098C74F628C6}" srcId="{724A9A74-C55E-4E97-945F-86E2449F8BA8}" destId="{AC140A3C-692B-44E2-95BC-698C6DC5D2A3}" srcOrd="0" destOrd="0" parTransId="{65C06C6A-1353-4DC4-936A-DF4F2C427F11}" sibTransId="{00DA9805-27CD-4839-967C-A2705F47B450}"/>
    <dgm:cxn modelId="{FE76E8FC-0C5C-4793-BB77-F80E51E5D43C}" type="presOf" srcId="{A2DDB8FF-00BF-4E6B-A804-FE07E9C1D69F}" destId="{9C293E4D-C3FD-4410-A355-92C8598A7257}" srcOrd="0" destOrd="0" presId="urn:microsoft.com/office/officeart/2005/8/layout/list1"/>
    <dgm:cxn modelId="{3F37F449-BFBA-415B-86BD-50F1DCDFA0DE}" type="presOf" srcId="{A6C25FA8-7A68-4773-B8E9-CA2E3516C777}" destId="{AF9E51CE-CC71-4C71-9150-CCDB429A3A65}" srcOrd="0" destOrd="0" presId="urn:microsoft.com/office/officeart/2005/8/layout/list1"/>
    <dgm:cxn modelId="{933D096E-59AB-4BCD-83CD-0D17BA0B96ED}" srcId="{A2DDB8FF-00BF-4E6B-A804-FE07E9C1D69F}" destId="{3EDD5A25-957C-42D0-AE69-C0630A911731}" srcOrd="3" destOrd="0" parTransId="{FE63523A-1391-4D64-A007-0B4499740CC5}" sibTransId="{6DBE2295-B83A-49FC-89DC-1190214C21F0}"/>
    <dgm:cxn modelId="{5CCA174D-D7EE-4F58-BA59-A1868BF453AE}" type="presOf" srcId="{73059AE3-002B-4B15-A402-908235BBA230}" destId="{5B739132-0246-45C0-8E3D-9B8395953023}" srcOrd="1" destOrd="0" presId="urn:microsoft.com/office/officeart/2005/8/layout/list1"/>
    <dgm:cxn modelId="{D85FC61C-CD23-41CA-A25A-299BCF625F65}" srcId="{A2DDB8FF-00BF-4E6B-A804-FE07E9C1D69F}" destId="{5F8CFB0C-3504-4626-86AE-2551EAC2BEA9}" srcOrd="2" destOrd="0" parTransId="{4CD43256-73D7-4E95-9C14-BBA06AE16989}" sibTransId="{8D1CACF8-A202-48DD-84BA-A52B64743BAC}"/>
    <dgm:cxn modelId="{27FF689D-ACA0-425C-AB8A-1CF9063C3228}" type="presOf" srcId="{724A9A74-C55E-4E97-945F-86E2449F8BA8}" destId="{76E33C56-66D6-4E08-B4F3-F8E799366255}" srcOrd="1" destOrd="0" presId="urn:microsoft.com/office/officeart/2005/8/layout/list1"/>
    <dgm:cxn modelId="{D34A440E-5E86-4A36-81A8-B0EAC8D2AE95}" srcId="{A2DDB8FF-00BF-4E6B-A804-FE07E9C1D69F}" destId="{724A9A74-C55E-4E97-945F-86E2449F8BA8}" srcOrd="0" destOrd="0" parTransId="{18F0893E-33C6-4B4E-9AF6-038E0B193F06}" sibTransId="{B0BB9797-0816-4BF1-9F74-034D27F7F821}"/>
    <dgm:cxn modelId="{92086170-183E-46C2-8A74-928205F81E71}" type="presOf" srcId="{5F8CFB0C-3504-4626-86AE-2551EAC2BEA9}" destId="{2DC45D23-2761-4EF5-89ED-A1D8B511739D}" srcOrd="1" destOrd="0" presId="urn:microsoft.com/office/officeart/2005/8/layout/list1"/>
    <dgm:cxn modelId="{F9B844B8-4FE9-4FD7-8864-C9262803F6FE}" srcId="{5F8CFB0C-3504-4626-86AE-2551EAC2BEA9}" destId="{D57DA365-30BC-4B18-A2A0-7E9F742500A7}" srcOrd="0" destOrd="0" parTransId="{A7BD0E20-F107-41BB-A046-9D97B167605B}" sibTransId="{96468F1A-B6E9-41DF-AEA7-45AF93FC20C6}"/>
    <dgm:cxn modelId="{7905519D-EA75-4F31-96D0-0D39FDE3C1CF}" type="presParOf" srcId="{9C293E4D-C3FD-4410-A355-92C8598A7257}" destId="{ECAB51E2-3494-4A99-9FCB-DE39F3C0E635}" srcOrd="0" destOrd="0" presId="urn:microsoft.com/office/officeart/2005/8/layout/list1"/>
    <dgm:cxn modelId="{1C1C6918-5F52-4969-B3BE-86A05A8068DF}" type="presParOf" srcId="{ECAB51E2-3494-4A99-9FCB-DE39F3C0E635}" destId="{7A390A3F-4DA2-4505-82D6-0887AD2A7721}" srcOrd="0" destOrd="0" presId="urn:microsoft.com/office/officeart/2005/8/layout/list1"/>
    <dgm:cxn modelId="{EA9C14E6-1332-45B8-962A-A4217C55C3B3}" type="presParOf" srcId="{ECAB51E2-3494-4A99-9FCB-DE39F3C0E635}" destId="{76E33C56-66D6-4E08-B4F3-F8E799366255}" srcOrd="1" destOrd="0" presId="urn:microsoft.com/office/officeart/2005/8/layout/list1"/>
    <dgm:cxn modelId="{773D6955-FEBA-4ADB-86C5-E87585228675}" type="presParOf" srcId="{9C293E4D-C3FD-4410-A355-92C8598A7257}" destId="{2B847999-8DBC-4F5B-9E05-92B9F07EE9E5}" srcOrd="1" destOrd="0" presId="urn:microsoft.com/office/officeart/2005/8/layout/list1"/>
    <dgm:cxn modelId="{C7CB3174-6CC6-4E7A-A864-7B94E22AC2D1}" type="presParOf" srcId="{9C293E4D-C3FD-4410-A355-92C8598A7257}" destId="{49F01A45-8361-4E72-BDBA-E14AF664E129}" srcOrd="2" destOrd="0" presId="urn:microsoft.com/office/officeart/2005/8/layout/list1"/>
    <dgm:cxn modelId="{564FF8A4-409D-43F6-B60B-71B4F211967C}" type="presParOf" srcId="{9C293E4D-C3FD-4410-A355-92C8598A7257}" destId="{D28862D2-1A74-4612-A5D9-25E97901E352}" srcOrd="3" destOrd="0" presId="urn:microsoft.com/office/officeart/2005/8/layout/list1"/>
    <dgm:cxn modelId="{B8F3D243-AB41-456E-91EA-822CBA46431B}" type="presParOf" srcId="{9C293E4D-C3FD-4410-A355-92C8598A7257}" destId="{5AB0C1A0-1CC4-4D87-9F5E-39FE7F20AF11}" srcOrd="4" destOrd="0" presId="urn:microsoft.com/office/officeart/2005/8/layout/list1"/>
    <dgm:cxn modelId="{68C54F59-981A-4B5E-B40B-5D3DF6E90C82}" type="presParOf" srcId="{5AB0C1A0-1CC4-4D87-9F5E-39FE7F20AF11}" destId="{C13648D9-C6C9-4313-BEB3-75E0DA966BB9}" srcOrd="0" destOrd="0" presId="urn:microsoft.com/office/officeart/2005/8/layout/list1"/>
    <dgm:cxn modelId="{7030962B-3AEA-4DDE-8942-B85DAD280537}" type="presParOf" srcId="{5AB0C1A0-1CC4-4D87-9F5E-39FE7F20AF11}" destId="{5B739132-0246-45C0-8E3D-9B8395953023}" srcOrd="1" destOrd="0" presId="urn:microsoft.com/office/officeart/2005/8/layout/list1"/>
    <dgm:cxn modelId="{98E01FC1-76E2-42CF-BA9D-FA0FAA4BC947}" type="presParOf" srcId="{9C293E4D-C3FD-4410-A355-92C8598A7257}" destId="{D63A2597-4F68-4C49-AFC4-36CAA05DB706}" srcOrd="5" destOrd="0" presId="urn:microsoft.com/office/officeart/2005/8/layout/list1"/>
    <dgm:cxn modelId="{BAC1A579-97B3-4A8C-A304-171C83CEAAA8}" type="presParOf" srcId="{9C293E4D-C3FD-4410-A355-92C8598A7257}" destId="{AF9E51CE-CC71-4C71-9150-CCDB429A3A65}" srcOrd="6" destOrd="0" presId="urn:microsoft.com/office/officeart/2005/8/layout/list1"/>
    <dgm:cxn modelId="{522E7977-EC5D-4E39-A192-F2DE2491A05B}" type="presParOf" srcId="{9C293E4D-C3FD-4410-A355-92C8598A7257}" destId="{7E7F21C0-212A-4728-B28C-EA279788DEA5}" srcOrd="7" destOrd="0" presId="urn:microsoft.com/office/officeart/2005/8/layout/list1"/>
    <dgm:cxn modelId="{479B32EF-E37C-4711-8A81-20913030A182}" type="presParOf" srcId="{9C293E4D-C3FD-4410-A355-92C8598A7257}" destId="{566D4C2E-CAEA-4937-9D8D-CE4FEDC153C8}" srcOrd="8" destOrd="0" presId="urn:microsoft.com/office/officeart/2005/8/layout/list1"/>
    <dgm:cxn modelId="{F2DB4BCD-5AE4-4753-A491-E8CC4D66A23F}" type="presParOf" srcId="{566D4C2E-CAEA-4937-9D8D-CE4FEDC153C8}" destId="{AA4BF1C6-0723-46F5-B0D3-533D6013D4CC}" srcOrd="0" destOrd="0" presId="urn:microsoft.com/office/officeart/2005/8/layout/list1"/>
    <dgm:cxn modelId="{D72943CD-39D9-41A0-88A8-55C37F3D0D3D}" type="presParOf" srcId="{566D4C2E-CAEA-4937-9D8D-CE4FEDC153C8}" destId="{2DC45D23-2761-4EF5-89ED-A1D8B511739D}" srcOrd="1" destOrd="0" presId="urn:microsoft.com/office/officeart/2005/8/layout/list1"/>
    <dgm:cxn modelId="{FD9CC950-B633-463F-8BED-DDAA889AD8DB}" type="presParOf" srcId="{9C293E4D-C3FD-4410-A355-92C8598A7257}" destId="{C640BB5A-11E4-443D-B3A5-350853522295}" srcOrd="9" destOrd="0" presId="urn:microsoft.com/office/officeart/2005/8/layout/list1"/>
    <dgm:cxn modelId="{97D3B067-43D2-4CEA-BDA3-EA6C11D14464}" type="presParOf" srcId="{9C293E4D-C3FD-4410-A355-92C8598A7257}" destId="{A582EC47-0238-4400-90A7-E8F39854170C}" srcOrd="10" destOrd="0" presId="urn:microsoft.com/office/officeart/2005/8/layout/list1"/>
    <dgm:cxn modelId="{612F0ED4-A10D-410D-AC53-E81D853AEFD4}" type="presParOf" srcId="{9C293E4D-C3FD-4410-A355-92C8598A7257}" destId="{2DADF5CB-B378-4EBE-91D6-28A7DE40666B}" srcOrd="11" destOrd="0" presId="urn:microsoft.com/office/officeart/2005/8/layout/list1"/>
    <dgm:cxn modelId="{A9A404D4-CD04-4E7E-AC32-E4EC5095434E}" type="presParOf" srcId="{9C293E4D-C3FD-4410-A355-92C8598A7257}" destId="{17E49BE5-63B6-4D19-9482-6613F95361A5}" srcOrd="12" destOrd="0" presId="urn:microsoft.com/office/officeart/2005/8/layout/list1"/>
    <dgm:cxn modelId="{B284C869-90E5-4C5E-B1B5-DF10809686F0}" type="presParOf" srcId="{17E49BE5-63B6-4D19-9482-6613F95361A5}" destId="{9FE3EF44-675F-404B-83C4-82BEF4A0F9EB}" srcOrd="0" destOrd="0" presId="urn:microsoft.com/office/officeart/2005/8/layout/list1"/>
    <dgm:cxn modelId="{1DD9BA9E-3720-485E-AF40-CF7300D8795F}" type="presParOf" srcId="{17E49BE5-63B6-4D19-9482-6613F95361A5}" destId="{4804F87E-45B8-4DF0-B839-4A10FB369EA0}" srcOrd="1" destOrd="0" presId="urn:microsoft.com/office/officeart/2005/8/layout/list1"/>
    <dgm:cxn modelId="{CF564DEC-6531-43FD-967E-ECC42F01CFAC}" type="presParOf" srcId="{9C293E4D-C3FD-4410-A355-92C8598A7257}" destId="{5EA1AEEE-6276-4FD4-86AA-D9ED3D8BE479}" srcOrd="13" destOrd="0" presId="urn:microsoft.com/office/officeart/2005/8/layout/list1"/>
    <dgm:cxn modelId="{723A4FA8-BF9D-4EC7-BAB0-9F589976A752}" type="presParOf" srcId="{9C293E4D-C3FD-4410-A355-92C8598A7257}" destId="{B2593AF0-9FE8-4709-8DE6-EA89A3266BC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55328D-8E4D-4597-BB4C-338887DA1B2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</dgm:pt>
    <dgm:pt modelId="{40ACC316-03CC-49CC-8473-B82E39CC39F1}">
      <dgm:prSet phldrT="[Tekst]" custT="1"/>
      <dgm:spPr/>
      <dgm:t>
        <a:bodyPr/>
        <a:lstStyle/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o-FO" sz="2000" smtClean="0"/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smtClean="0"/>
            <a:t>November: </a:t>
          </a: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smtClean="0"/>
            <a:t>Etablering verkætlanir – kontaktpersónar o.t.</a:t>
          </a: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/>
        </a:p>
      </dgm:t>
    </dgm:pt>
    <dgm:pt modelId="{54E767D2-DF5C-4ED2-A051-BA67492F6E9B}" type="parTrans" cxnId="{F7502D9E-CD2F-4562-B743-1109D3BE38B7}">
      <dgm:prSet/>
      <dgm:spPr/>
      <dgm:t>
        <a:bodyPr/>
        <a:lstStyle/>
        <a:p>
          <a:endParaRPr lang="da-DK" sz="2000"/>
        </a:p>
      </dgm:t>
    </dgm:pt>
    <dgm:pt modelId="{F2A58E95-528B-44FF-973E-44D8367014D1}" type="sibTrans" cxnId="{F7502D9E-CD2F-4562-B743-1109D3BE38B7}">
      <dgm:prSet custT="1"/>
      <dgm:spPr/>
      <dgm:t>
        <a:bodyPr/>
        <a:lstStyle/>
        <a:p>
          <a:endParaRPr lang="da-DK" sz="2000"/>
        </a:p>
      </dgm:t>
    </dgm:pt>
    <dgm:pt modelId="{910A9758-2E1F-49A7-8484-6E979D562865}">
      <dgm:prSet phldrT="[Tekst]" custT="1"/>
      <dgm:spPr/>
      <dgm:t>
        <a:bodyPr/>
        <a:lstStyle/>
        <a:p>
          <a:r>
            <a:rPr lang="fo-FO" sz="2000" smtClean="0"/>
            <a:t>Januar-februar: Verksetingar  - avtalur,   mannagongdir, bókhald, KMR, bóking av avrokning (KMR), innlesing kommunuavrokning</a:t>
          </a:r>
          <a:endParaRPr lang="da-DK" sz="2000"/>
        </a:p>
      </dgm:t>
    </dgm:pt>
    <dgm:pt modelId="{C2CDAD13-FCD4-4CED-84E4-C2ABCD2D9361}" type="parTrans" cxnId="{1E20D604-E845-4214-8925-4C02FF599715}">
      <dgm:prSet/>
      <dgm:spPr/>
      <dgm:t>
        <a:bodyPr/>
        <a:lstStyle/>
        <a:p>
          <a:endParaRPr lang="da-DK" sz="2000"/>
        </a:p>
      </dgm:t>
    </dgm:pt>
    <dgm:pt modelId="{2D7D1EAC-1F92-45B7-BAE9-19A41A736B8B}" type="sibTrans" cxnId="{1E20D604-E845-4214-8925-4C02FF599715}">
      <dgm:prSet custT="1"/>
      <dgm:spPr/>
      <dgm:t>
        <a:bodyPr/>
        <a:lstStyle/>
        <a:p>
          <a:endParaRPr lang="da-DK" sz="2000"/>
        </a:p>
      </dgm:t>
    </dgm:pt>
    <dgm:pt modelId="{B48C6C3E-896D-4A49-A24B-0827B84CEC89}">
      <dgm:prSet phldrT="[Tekst]" custT="1"/>
      <dgm:spPr/>
      <dgm:t>
        <a:bodyPr/>
        <a:lstStyle/>
        <a:p>
          <a:r>
            <a:rPr lang="fo-FO" sz="2000" smtClean="0"/>
            <a:t>Mars: </a:t>
          </a:r>
        </a:p>
        <a:p>
          <a:r>
            <a:rPr lang="fo-FO" sz="2000" smtClean="0"/>
            <a:t>Innlesing av bókingarfílu.</a:t>
          </a:r>
          <a:endParaRPr lang="da-DK" sz="2000"/>
        </a:p>
      </dgm:t>
    </dgm:pt>
    <dgm:pt modelId="{27579AE8-1535-4214-9C9C-A117C3B4554E}" type="parTrans" cxnId="{D2E1FE53-262F-4F30-B4A2-8A8222C2521D}">
      <dgm:prSet/>
      <dgm:spPr/>
      <dgm:t>
        <a:bodyPr/>
        <a:lstStyle/>
        <a:p>
          <a:endParaRPr lang="da-DK" sz="2000"/>
        </a:p>
      </dgm:t>
    </dgm:pt>
    <dgm:pt modelId="{31C94D5E-6419-4EDA-8735-8037B8934536}" type="sibTrans" cxnId="{D2E1FE53-262F-4F30-B4A2-8A8222C2521D}">
      <dgm:prSet custT="1"/>
      <dgm:spPr/>
      <dgm:t>
        <a:bodyPr/>
        <a:lstStyle/>
        <a:p>
          <a:endParaRPr lang="da-DK" sz="2000"/>
        </a:p>
      </dgm:t>
    </dgm:pt>
    <dgm:pt modelId="{B5E11815-6C4E-4BD8-9158-FA694D4BECA9}">
      <dgm:prSet phldrT="[Tekst]" custT="1"/>
      <dgm:spPr/>
      <dgm:t>
        <a:bodyPr/>
        <a:lstStyle/>
        <a:p>
          <a:r>
            <a:rPr lang="fo-FO" sz="2000" smtClean="0"/>
            <a:t>Apríl: </a:t>
          </a:r>
        </a:p>
        <a:p>
          <a:r>
            <a:rPr lang="fo-FO" sz="2000" smtClean="0"/>
            <a:t>Innlesing av primopostum</a:t>
          </a:r>
          <a:endParaRPr lang="da-DK" sz="2000"/>
        </a:p>
      </dgm:t>
    </dgm:pt>
    <dgm:pt modelId="{04919AB4-C639-4A9E-A7F6-BD5FD54D3AFE}" type="parTrans" cxnId="{EDE23DCF-4407-48BC-8B41-B826EEFADE77}">
      <dgm:prSet/>
      <dgm:spPr/>
      <dgm:t>
        <a:bodyPr/>
        <a:lstStyle/>
        <a:p>
          <a:endParaRPr lang="da-DK" sz="2000"/>
        </a:p>
      </dgm:t>
    </dgm:pt>
    <dgm:pt modelId="{0F6EC811-B382-412F-829A-13B30BA59D8E}" type="sibTrans" cxnId="{EDE23DCF-4407-48BC-8B41-B826EEFADE77}">
      <dgm:prSet custT="1"/>
      <dgm:spPr/>
      <dgm:t>
        <a:bodyPr/>
        <a:lstStyle/>
        <a:p>
          <a:endParaRPr lang="da-DK" sz="2000"/>
        </a:p>
      </dgm:t>
    </dgm:pt>
    <dgm:pt modelId="{6DFED40A-2F95-40CD-B972-1E5BDD603823}">
      <dgm:prSet phldrT="[Tekst]" custT="1"/>
      <dgm:spPr/>
      <dgm:t>
        <a:bodyPr/>
        <a:lstStyle/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o-FO" sz="900" smtClean="0"/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smtClean="0"/>
            <a:t>Desember: Uppseting fíggjarætlan, gera fíggjarætlan, støðutakan til  KT-skipan  og tillagingar, tíðaravmarkingar, meginreglur  (statusfundur</a:t>
          </a:r>
          <a:endParaRPr lang="da-DK" sz="2000" smtClean="0"/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/>
        </a:p>
      </dgm:t>
    </dgm:pt>
    <dgm:pt modelId="{C0E91A3E-397D-44B2-A9CA-2A9BE17225A6}" type="parTrans" cxnId="{C4430877-4353-4A68-9062-77A34E10489A}">
      <dgm:prSet/>
      <dgm:spPr/>
      <dgm:t>
        <a:bodyPr/>
        <a:lstStyle/>
        <a:p>
          <a:endParaRPr lang="da-DK"/>
        </a:p>
      </dgm:t>
    </dgm:pt>
    <dgm:pt modelId="{0A6DF0F5-6A33-4E8F-A4D2-03C1091099C5}" type="sibTrans" cxnId="{C4430877-4353-4A68-9062-77A34E10489A}">
      <dgm:prSet/>
      <dgm:spPr/>
      <dgm:t>
        <a:bodyPr/>
        <a:lstStyle/>
        <a:p>
          <a:endParaRPr lang="da-DK"/>
        </a:p>
      </dgm:t>
    </dgm:pt>
    <dgm:pt modelId="{D8E18FFF-5D1D-42A1-AC1C-1723F93DB196}" type="pres">
      <dgm:prSet presAssocID="{9355328D-8E4D-4597-BB4C-338887DA1B23}" presName="outerComposite" presStyleCnt="0">
        <dgm:presLayoutVars>
          <dgm:chMax val="5"/>
          <dgm:dir/>
          <dgm:resizeHandles val="exact"/>
        </dgm:presLayoutVars>
      </dgm:prSet>
      <dgm:spPr/>
    </dgm:pt>
    <dgm:pt modelId="{EFBC638B-FB3F-4965-9534-8AAF524E31FC}" type="pres">
      <dgm:prSet presAssocID="{9355328D-8E4D-4597-BB4C-338887DA1B23}" presName="dummyMaxCanvas" presStyleCnt="0">
        <dgm:presLayoutVars/>
      </dgm:prSet>
      <dgm:spPr/>
    </dgm:pt>
    <dgm:pt modelId="{332DAA06-2836-4211-AC33-145B6FD024AF}" type="pres">
      <dgm:prSet presAssocID="{9355328D-8E4D-4597-BB4C-338887DA1B23}" presName="FiveNodes_1" presStyleLbl="node1" presStyleIdx="0" presStyleCnt="5" custScaleY="80878" custLinFactNeighborY="-10997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BE63A40-0781-4264-ABD9-BB784F23A8C4}" type="pres">
      <dgm:prSet presAssocID="{9355328D-8E4D-4597-BB4C-338887DA1B23}" presName="FiveNodes_2" presStyleLbl="node1" presStyleIdx="1" presStyleCnt="5" custScaleY="118181" custLinFactNeighborY="-1148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99712CF-530D-47AF-9006-759D4F1A0DCD}" type="pres">
      <dgm:prSet presAssocID="{9355328D-8E4D-4597-BB4C-338887DA1B23}" presName="FiveNodes_3" presStyleLbl="node1" presStyleIdx="2" presStyleCnt="5" custLinFactNeighborY="-112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9F7FCA0-7B11-46A2-89EA-094B0892A7AF}" type="pres">
      <dgm:prSet presAssocID="{9355328D-8E4D-4597-BB4C-338887DA1B23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817A366-7DAA-413F-AA6A-D6834846C5D1}" type="pres">
      <dgm:prSet presAssocID="{9355328D-8E4D-4597-BB4C-338887DA1B23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EA75516-CF43-4D4B-A39B-D02799384345}" type="pres">
      <dgm:prSet presAssocID="{9355328D-8E4D-4597-BB4C-338887DA1B23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D20E307-3524-4B37-86F9-B4C8561507B9}" type="pres">
      <dgm:prSet presAssocID="{9355328D-8E4D-4597-BB4C-338887DA1B23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7CD48CF-085A-41FF-8ADA-72CCED5A1A07}" type="pres">
      <dgm:prSet presAssocID="{9355328D-8E4D-4597-BB4C-338887DA1B23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CC100E7-FFC5-40CD-A103-ACE127CE05D8}" type="pres">
      <dgm:prSet presAssocID="{9355328D-8E4D-4597-BB4C-338887DA1B23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7C90FB4-8DCC-4126-8030-E12C2BB85D84}" type="pres">
      <dgm:prSet presAssocID="{9355328D-8E4D-4597-BB4C-338887DA1B23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741CE83-25C7-4C18-AF08-4B1FFF00AF3B}" type="pres">
      <dgm:prSet presAssocID="{9355328D-8E4D-4597-BB4C-338887DA1B23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7F745BF-D38F-418D-83DC-C285F04A1FA2}" type="pres">
      <dgm:prSet presAssocID="{9355328D-8E4D-4597-BB4C-338887DA1B23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EC7269E-1446-457C-946F-6BE38E7D0F4A}" type="pres">
      <dgm:prSet presAssocID="{9355328D-8E4D-4597-BB4C-338887DA1B23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9129675-DC95-49B1-B611-31F9856C58D5}" type="pres">
      <dgm:prSet presAssocID="{9355328D-8E4D-4597-BB4C-338887DA1B23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075250E8-DB86-4EAA-98E4-8B551DE52E85}" type="presOf" srcId="{6DFED40A-2F95-40CD-B972-1E5BDD603823}" destId="{0741CE83-25C7-4C18-AF08-4B1FFF00AF3B}" srcOrd="1" destOrd="0" presId="urn:microsoft.com/office/officeart/2005/8/layout/vProcess5"/>
    <dgm:cxn modelId="{AAE733C4-184F-404F-A714-287475FF3AEC}" type="presOf" srcId="{F2A58E95-528B-44FF-973E-44D8367014D1}" destId="{3EA75516-CF43-4D4B-A39B-D02799384345}" srcOrd="0" destOrd="0" presId="urn:microsoft.com/office/officeart/2005/8/layout/vProcess5"/>
    <dgm:cxn modelId="{9F1D58AD-987C-40EE-863B-4FADE3BF63EA}" type="presOf" srcId="{910A9758-2E1F-49A7-8484-6E979D562865}" destId="{E99712CF-530D-47AF-9006-759D4F1A0DCD}" srcOrd="0" destOrd="0" presId="urn:microsoft.com/office/officeart/2005/8/layout/vProcess5"/>
    <dgm:cxn modelId="{F7502D9E-CD2F-4562-B743-1109D3BE38B7}" srcId="{9355328D-8E4D-4597-BB4C-338887DA1B23}" destId="{40ACC316-03CC-49CC-8473-B82E39CC39F1}" srcOrd="0" destOrd="0" parTransId="{54E767D2-DF5C-4ED2-A051-BA67492F6E9B}" sibTransId="{F2A58E95-528B-44FF-973E-44D8367014D1}"/>
    <dgm:cxn modelId="{C4430877-4353-4A68-9062-77A34E10489A}" srcId="{9355328D-8E4D-4597-BB4C-338887DA1B23}" destId="{6DFED40A-2F95-40CD-B972-1E5BDD603823}" srcOrd="1" destOrd="0" parTransId="{C0E91A3E-397D-44B2-A9CA-2A9BE17225A6}" sibTransId="{0A6DF0F5-6A33-4E8F-A4D2-03C1091099C5}"/>
    <dgm:cxn modelId="{8086D6C9-1F8E-45FB-AE7E-DF75819270DE}" type="presOf" srcId="{0A6DF0F5-6A33-4E8F-A4D2-03C1091099C5}" destId="{4D20E307-3524-4B37-86F9-B4C8561507B9}" srcOrd="0" destOrd="0" presId="urn:microsoft.com/office/officeart/2005/8/layout/vProcess5"/>
    <dgm:cxn modelId="{8F0D0D92-7030-458C-B140-6FE82A0F9F35}" type="presOf" srcId="{910A9758-2E1F-49A7-8484-6E979D562865}" destId="{17F745BF-D38F-418D-83DC-C285F04A1FA2}" srcOrd="1" destOrd="0" presId="urn:microsoft.com/office/officeart/2005/8/layout/vProcess5"/>
    <dgm:cxn modelId="{0EA5001D-78AE-40AB-99D4-5CEAA1C82D35}" type="presOf" srcId="{2D7D1EAC-1F92-45B7-BAE9-19A41A736B8B}" destId="{17CD48CF-085A-41FF-8ADA-72CCED5A1A07}" srcOrd="0" destOrd="0" presId="urn:microsoft.com/office/officeart/2005/8/layout/vProcess5"/>
    <dgm:cxn modelId="{1E20D604-E845-4214-8925-4C02FF599715}" srcId="{9355328D-8E4D-4597-BB4C-338887DA1B23}" destId="{910A9758-2E1F-49A7-8484-6E979D562865}" srcOrd="2" destOrd="0" parTransId="{C2CDAD13-FCD4-4CED-84E4-C2ABCD2D9361}" sibTransId="{2D7D1EAC-1F92-45B7-BAE9-19A41A736B8B}"/>
    <dgm:cxn modelId="{6943271D-4D18-4348-B2D4-12120492C08B}" type="presOf" srcId="{B5E11815-6C4E-4BD8-9158-FA694D4BECA9}" destId="{7817A366-7DAA-413F-AA6A-D6834846C5D1}" srcOrd="0" destOrd="0" presId="urn:microsoft.com/office/officeart/2005/8/layout/vProcess5"/>
    <dgm:cxn modelId="{0F8604B2-279F-4D33-8EDC-58B59E1DB000}" type="presOf" srcId="{40ACC316-03CC-49CC-8473-B82E39CC39F1}" destId="{57C90FB4-8DCC-4126-8030-E12C2BB85D84}" srcOrd="1" destOrd="0" presId="urn:microsoft.com/office/officeart/2005/8/layout/vProcess5"/>
    <dgm:cxn modelId="{18E4C400-7B35-44C6-9E5A-C8692D96B731}" type="presOf" srcId="{B48C6C3E-896D-4A49-A24B-0827B84CEC89}" destId="{19F7FCA0-7B11-46A2-89EA-094B0892A7AF}" srcOrd="0" destOrd="0" presId="urn:microsoft.com/office/officeart/2005/8/layout/vProcess5"/>
    <dgm:cxn modelId="{D61383A4-C65A-47D9-AF29-29A32EA3F0F3}" type="presOf" srcId="{40ACC316-03CC-49CC-8473-B82E39CC39F1}" destId="{332DAA06-2836-4211-AC33-145B6FD024AF}" srcOrd="0" destOrd="0" presId="urn:microsoft.com/office/officeart/2005/8/layout/vProcess5"/>
    <dgm:cxn modelId="{91CC49DD-DEC1-482A-A183-4F6692A2FDA3}" type="presOf" srcId="{9355328D-8E4D-4597-BB4C-338887DA1B23}" destId="{D8E18FFF-5D1D-42A1-AC1C-1723F93DB196}" srcOrd="0" destOrd="0" presId="urn:microsoft.com/office/officeart/2005/8/layout/vProcess5"/>
    <dgm:cxn modelId="{32711F2B-9E7C-47BC-9FD1-0BCEEF3DB60F}" type="presOf" srcId="{6DFED40A-2F95-40CD-B972-1E5BDD603823}" destId="{5BE63A40-0781-4264-ABD9-BB784F23A8C4}" srcOrd="0" destOrd="0" presId="urn:microsoft.com/office/officeart/2005/8/layout/vProcess5"/>
    <dgm:cxn modelId="{DF4D0B9C-77EA-42BD-ABF4-9C19463FF964}" type="presOf" srcId="{31C94D5E-6419-4EDA-8735-8037B8934536}" destId="{4CC100E7-FFC5-40CD-A103-ACE127CE05D8}" srcOrd="0" destOrd="0" presId="urn:microsoft.com/office/officeart/2005/8/layout/vProcess5"/>
    <dgm:cxn modelId="{638E6D5A-77BE-4CBF-A2EA-0C028A48F432}" type="presOf" srcId="{B5E11815-6C4E-4BD8-9158-FA694D4BECA9}" destId="{59129675-DC95-49B1-B611-31F9856C58D5}" srcOrd="1" destOrd="0" presId="urn:microsoft.com/office/officeart/2005/8/layout/vProcess5"/>
    <dgm:cxn modelId="{BE5D5E7C-417A-409F-B05C-33E53FA3C4FB}" type="presOf" srcId="{B48C6C3E-896D-4A49-A24B-0827B84CEC89}" destId="{3EC7269E-1446-457C-946F-6BE38E7D0F4A}" srcOrd="1" destOrd="0" presId="urn:microsoft.com/office/officeart/2005/8/layout/vProcess5"/>
    <dgm:cxn modelId="{EDE23DCF-4407-48BC-8B41-B826EEFADE77}" srcId="{9355328D-8E4D-4597-BB4C-338887DA1B23}" destId="{B5E11815-6C4E-4BD8-9158-FA694D4BECA9}" srcOrd="4" destOrd="0" parTransId="{04919AB4-C639-4A9E-A7F6-BD5FD54D3AFE}" sibTransId="{0F6EC811-B382-412F-829A-13B30BA59D8E}"/>
    <dgm:cxn modelId="{D2E1FE53-262F-4F30-B4A2-8A8222C2521D}" srcId="{9355328D-8E4D-4597-BB4C-338887DA1B23}" destId="{B48C6C3E-896D-4A49-A24B-0827B84CEC89}" srcOrd="3" destOrd="0" parTransId="{27579AE8-1535-4214-9C9C-A117C3B4554E}" sibTransId="{31C94D5E-6419-4EDA-8735-8037B8934536}"/>
    <dgm:cxn modelId="{83430804-6CD4-4609-8E9E-E203048FFB75}" type="presParOf" srcId="{D8E18FFF-5D1D-42A1-AC1C-1723F93DB196}" destId="{EFBC638B-FB3F-4965-9534-8AAF524E31FC}" srcOrd="0" destOrd="0" presId="urn:microsoft.com/office/officeart/2005/8/layout/vProcess5"/>
    <dgm:cxn modelId="{A993DB5C-705F-4E11-8C28-83D2B0DC6A79}" type="presParOf" srcId="{D8E18FFF-5D1D-42A1-AC1C-1723F93DB196}" destId="{332DAA06-2836-4211-AC33-145B6FD024AF}" srcOrd="1" destOrd="0" presId="urn:microsoft.com/office/officeart/2005/8/layout/vProcess5"/>
    <dgm:cxn modelId="{53AFC1A2-9213-4C50-927B-F7C5DDE1FA87}" type="presParOf" srcId="{D8E18FFF-5D1D-42A1-AC1C-1723F93DB196}" destId="{5BE63A40-0781-4264-ABD9-BB784F23A8C4}" srcOrd="2" destOrd="0" presId="urn:microsoft.com/office/officeart/2005/8/layout/vProcess5"/>
    <dgm:cxn modelId="{BC391822-531B-4AE8-98BF-10CD56F37B6C}" type="presParOf" srcId="{D8E18FFF-5D1D-42A1-AC1C-1723F93DB196}" destId="{E99712CF-530D-47AF-9006-759D4F1A0DCD}" srcOrd="3" destOrd="0" presId="urn:microsoft.com/office/officeart/2005/8/layout/vProcess5"/>
    <dgm:cxn modelId="{4506B7E5-1708-4062-8B5E-7B0201F10FC9}" type="presParOf" srcId="{D8E18FFF-5D1D-42A1-AC1C-1723F93DB196}" destId="{19F7FCA0-7B11-46A2-89EA-094B0892A7AF}" srcOrd="4" destOrd="0" presId="urn:microsoft.com/office/officeart/2005/8/layout/vProcess5"/>
    <dgm:cxn modelId="{C73E5B0B-56B9-478F-9880-71089DE83A71}" type="presParOf" srcId="{D8E18FFF-5D1D-42A1-AC1C-1723F93DB196}" destId="{7817A366-7DAA-413F-AA6A-D6834846C5D1}" srcOrd="5" destOrd="0" presId="urn:microsoft.com/office/officeart/2005/8/layout/vProcess5"/>
    <dgm:cxn modelId="{91BF49A5-E517-430E-9F65-95F11B65FA68}" type="presParOf" srcId="{D8E18FFF-5D1D-42A1-AC1C-1723F93DB196}" destId="{3EA75516-CF43-4D4B-A39B-D02799384345}" srcOrd="6" destOrd="0" presId="urn:microsoft.com/office/officeart/2005/8/layout/vProcess5"/>
    <dgm:cxn modelId="{82CFBDF7-2E75-4E50-9A46-48BDAA5BC6BB}" type="presParOf" srcId="{D8E18FFF-5D1D-42A1-AC1C-1723F93DB196}" destId="{4D20E307-3524-4B37-86F9-B4C8561507B9}" srcOrd="7" destOrd="0" presId="urn:microsoft.com/office/officeart/2005/8/layout/vProcess5"/>
    <dgm:cxn modelId="{C1E7B483-12A3-49E7-BC21-9A260DB26225}" type="presParOf" srcId="{D8E18FFF-5D1D-42A1-AC1C-1723F93DB196}" destId="{17CD48CF-085A-41FF-8ADA-72CCED5A1A07}" srcOrd="8" destOrd="0" presId="urn:microsoft.com/office/officeart/2005/8/layout/vProcess5"/>
    <dgm:cxn modelId="{769ECF4B-3123-4D05-A642-623811CA664A}" type="presParOf" srcId="{D8E18FFF-5D1D-42A1-AC1C-1723F93DB196}" destId="{4CC100E7-FFC5-40CD-A103-ACE127CE05D8}" srcOrd="9" destOrd="0" presId="urn:microsoft.com/office/officeart/2005/8/layout/vProcess5"/>
    <dgm:cxn modelId="{0A60C0A1-B216-4CDC-B756-69DD8EC959B2}" type="presParOf" srcId="{D8E18FFF-5D1D-42A1-AC1C-1723F93DB196}" destId="{57C90FB4-8DCC-4126-8030-E12C2BB85D84}" srcOrd="10" destOrd="0" presId="urn:microsoft.com/office/officeart/2005/8/layout/vProcess5"/>
    <dgm:cxn modelId="{41D40560-D9A1-4AD9-9318-5162D94FFB5A}" type="presParOf" srcId="{D8E18FFF-5D1D-42A1-AC1C-1723F93DB196}" destId="{0741CE83-25C7-4C18-AF08-4B1FFF00AF3B}" srcOrd="11" destOrd="0" presId="urn:microsoft.com/office/officeart/2005/8/layout/vProcess5"/>
    <dgm:cxn modelId="{B225A8A2-F752-4F80-B33D-B8440773DE93}" type="presParOf" srcId="{D8E18FFF-5D1D-42A1-AC1C-1723F93DB196}" destId="{17F745BF-D38F-418D-83DC-C285F04A1FA2}" srcOrd="12" destOrd="0" presId="urn:microsoft.com/office/officeart/2005/8/layout/vProcess5"/>
    <dgm:cxn modelId="{24188C9B-27E7-49EF-BE23-69A68749580F}" type="presParOf" srcId="{D8E18FFF-5D1D-42A1-AC1C-1723F93DB196}" destId="{3EC7269E-1446-457C-946F-6BE38E7D0F4A}" srcOrd="13" destOrd="0" presId="urn:microsoft.com/office/officeart/2005/8/layout/vProcess5"/>
    <dgm:cxn modelId="{1B43B4F6-339D-4D0D-8202-F9EB1CE4E67C}" type="presParOf" srcId="{D8E18FFF-5D1D-42A1-AC1C-1723F93DB196}" destId="{59129675-DC95-49B1-B611-31F9856C58D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01A45-8361-4E72-BDBA-E14AF664E129}">
      <dsp:nvSpPr>
        <dsp:cNvPr id="0" name=""/>
        <dsp:cNvSpPr/>
      </dsp:nvSpPr>
      <dsp:spPr>
        <a:xfrm>
          <a:off x="0" y="316285"/>
          <a:ext cx="7127081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3141" tIns="312420" rIns="553141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o-FO" sz="1500" kern="1200" dirty="0" smtClean="0"/>
            <a:t>Galdandi inntil 31. des</a:t>
          </a:r>
          <a:r>
            <a:rPr lang="fo-FO" sz="1500" kern="1200" smtClean="0"/>
            <a:t>. 1996 í fo</a:t>
          </a:r>
          <a:endParaRPr lang="da-DK" sz="1500" kern="1200"/>
        </a:p>
      </dsp:txBody>
      <dsp:txXfrm>
        <a:off x="0" y="316285"/>
        <a:ext cx="7127081" cy="637875"/>
      </dsp:txXfrm>
    </dsp:sp>
    <dsp:sp modelId="{76E33C56-66D6-4E08-B4F3-F8E799366255}">
      <dsp:nvSpPr>
        <dsp:cNvPr id="0" name=""/>
        <dsp:cNvSpPr/>
      </dsp:nvSpPr>
      <dsp:spPr>
        <a:xfrm>
          <a:off x="356354" y="94885"/>
          <a:ext cx="4988956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571" tIns="0" rIns="188571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1500" kern="1200" smtClean="0"/>
            <a:t>Kontrahering (avtala) </a:t>
          </a:r>
          <a:r>
            <a:rPr lang="fo-FO" sz="1500" kern="1200" dirty="0" smtClean="0"/>
            <a:t>		</a:t>
          </a:r>
          <a:endParaRPr lang="da-DK" sz="1500" kern="1200" dirty="0"/>
        </a:p>
      </dsp:txBody>
      <dsp:txXfrm>
        <a:off x="377970" y="116501"/>
        <a:ext cx="4945724" cy="399568"/>
      </dsp:txXfrm>
    </dsp:sp>
    <dsp:sp modelId="{AF9E51CE-CC71-4C71-9150-CCDB429A3A65}">
      <dsp:nvSpPr>
        <dsp:cNvPr id="0" name=""/>
        <dsp:cNvSpPr/>
      </dsp:nvSpPr>
      <dsp:spPr>
        <a:xfrm>
          <a:off x="0" y="1256561"/>
          <a:ext cx="7127081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3141" tIns="312420" rIns="553141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o-FO" sz="1500" kern="1200" dirty="0" smtClean="0"/>
            <a:t>Núverandi meginregla</a:t>
          </a:r>
          <a:endParaRPr lang="da-DK" sz="1500" kern="1200" dirty="0"/>
        </a:p>
      </dsp:txBody>
      <dsp:txXfrm>
        <a:off x="0" y="1256561"/>
        <a:ext cx="7127081" cy="637875"/>
      </dsp:txXfrm>
    </dsp:sp>
    <dsp:sp modelId="{5B739132-0246-45C0-8E3D-9B8395953023}">
      <dsp:nvSpPr>
        <dsp:cNvPr id="0" name=""/>
        <dsp:cNvSpPr/>
      </dsp:nvSpPr>
      <dsp:spPr>
        <a:xfrm>
          <a:off x="356354" y="1035161"/>
          <a:ext cx="4988956" cy="44280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571" tIns="0" rIns="188571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1500" kern="1200" dirty="0" err="1" smtClean="0"/>
            <a:t>Levering</a:t>
          </a:r>
          <a:r>
            <a:rPr lang="fo-FO" sz="1500" kern="1200" dirty="0" smtClean="0"/>
            <a:t> (útreiðsla)</a:t>
          </a:r>
          <a:endParaRPr lang="da-DK" sz="1500" kern="1200" dirty="0"/>
        </a:p>
      </dsp:txBody>
      <dsp:txXfrm>
        <a:off x="377970" y="1056777"/>
        <a:ext cx="4945724" cy="399568"/>
      </dsp:txXfrm>
    </dsp:sp>
    <dsp:sp modelId="{A582EC47-0238-4400-90A7-E8F39854170C}">
      <dsp:nvSpPr>
        <dsp:cNvPr id="0" name=""/>
        <dsp:cNvSpPr/>
      </dsp:nvSpPr>
      <dsp:spPr>
        <a:xfrm>
          <a:off x="0" y="2196836"/>
          <a:ext cx="7127081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3141" tIns="312420" rIns="553141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o-FO" sz="1500" kern="1200" smtClean="0"/>
            <a:t>Galdandi m.a. í Norra partvís</a:t>
          </a:r>
          <a:endParaRPr lang="da-DK" sz="1500" kern="1200" dirty="0"/>
        </a:p>
      </dsp:txBody>
      <dsp:txXfrm>
        <a:off x="0" y="2196836"/>
        <a:ext cx="7127081" cy="637875"/>
      </dsp:txXfrm>
    </dsp:sp>
    <dsp:sp modelId="{2DC45D23-2761-4EF5-89ED-A1D8B511739D}">
      <dsp:nvSpPr>
        <dsp:cNvPr id="0" name=""/>
        <dsp:cNvSpPr/>
      </dsp:nvSpPr>
      <dsp:spPr>
        <a:xfrm>
          <a:off x="356354" y="1975436"/>
          <a:ext cx="4988956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571" tIns="0" rIns="188571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1500" kern="1200" smtClean="0"/>
            <a:t>Gjalding (kontant)</a:t>
          </a:r>
          <a:endParaRPr lang="da-DK" sz="1500" kern="1200" dirty="0"/>
        </a:p>
      </dsp:txBody>
      <dsp:txXfrm>
        <a:off x="377970" y="1997052"/>
        <a:ext cx="4945724" cy="399568"/>
      </dsp:txXfrm>
    </dsp:sp>
    <dsp:sp modelId="{B2593AF0-9FE8-4709-8DE6-EA89A3266BCC}">
      <dsp:nvSpPr>
        <dsp:cNvPr id="0" name=""/>
        <dsp:cNvSpPr/>
      </dsp:nvSpPr>
      <dsp:spPr>
        <a:xfrm>
          <a:off x="0" y="3137110"/>
          <a:ext cx="7127081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3141" tIns="312420" rIns="553141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o-FO" sz="1500" kern="1200" dirty="0" smtClean="0"/>
            <a:t>Ísland fer ætlandi yvir til hesa meginreglu næsta ár. </a:t>
          </a:r>
          <a:endParaRPr lang="da-DK" sz="1500" kern="1200" dirty="0"/>
        </a:p>
      </dsp:txBody>
      <dsp:txXfrm>
        <a:off x="0" y="3137110"/>
        <a:ext cx="7127081" cy="637875"/>
      </dsp:txXfrm>
    </dsp:sp>
    <dsp:sp modelId="{4804F87E-45B8-4DF0-B839-4A10FB369EA0}">
      <dsp:nvSpPr>
        <dsp:cNvPr id="0" name=""/>
        <dsp:cNvSpPr/>
      </dsp:nvSpPr>
      <dsp:spPr>
        <a:xfrm>
          <a:off x="356354" y="2915711"/>
          <a:ext cx="4988956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571" tIns="0" rIns="188571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1500" kern="1200" dirty="0" smtClean="0"/>
            <a:t>Nýtsla (kostnaður)</a:t>
          </a:r>
          <a:endParaRPr lang="da-DK" sz="1500" kern="1200" dirty="0"/>
        </a:p>
      </dsp:txBody>
      <dsp:txXfrm>
        <a:off x="377970" y="2937327"/>
        <a:ext cx="4945724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DAA06-2836-4211-AC33-145B6FD024AF}">
      <dsp:nvSpPr>
        <dsp:cNvPr id="0" name=""/>
        <dsp:cNvSpPr/>
      </dsp:nvSpPr>
      <dsp:spPr>
        <a:xfrm>
          <a:off x="0" y="0"/>
          <a:ext cx="6593688" cy="6961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o-FO" sz="2000" kern="120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kern="1200" smtClean="0"/>
            <a:t>November: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kern="1200" smtClean="0"/>
            <a:t>Etablering verkætlanir – kontaktpersónar o.t.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 kern="1200"/>
        </a:p>
      </dsp:txBody>
      <dsp:txXfrm>
        <a:off x="20390" y="20390"/>
        <a:ext cx="5573781" cy="655394"/>
      </dsp:txXfrm>
    </dsp:sp>
    <dsp:sp modelId="{5BE63A40-0781-4264-ABD9-BB784F23A8C4}">
      <dsp:nvSpPr>
        <dsp:cNvPr id="0" name=""/>
        <dsp:cNvSpPr/>
      </dsp:nvSpPr>
      <dsp:spPr>
        <a:xfrm>
          <a:off x="492385" y="803189"/>
          <a:ext cx="6593688" cy="1017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o-FO" sz="900" kern="120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kern="1200" smtClean="0"/>
            <a:t>Desember: Uppseting fíggjarætlan, gera fíggjarætlan, støðutakan til  KT-skipan  og tillagingar, tíðaravmarkingar, meginreglur  (statusfundur</a:t>
          </a:r>
          <a:endParaRPr lang="da-DK" sz="2000" kern="120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 kern="1200"/>
        </a:p>
      </dsp:txBody>
      <dsp:txXfrm>
        <a:off x="522180" y="832984"/>
        <a:ext cx="5482211" cy="957678"/>
      </dsp:txXfrm>
    </dsp:sp>
    <dsp:sp modelId="{E99712CF-530D-47AF-9006-759D4F1A0DCD}">
      <dsp:nvSpPr>
        <dsp:cNvPr id="0" name=""/>
        <dsp:cNvSpPr/>
      </dsp:nvSpPr>
      <dsp:spPr>
        <a:xfrm>
          <a:off x="984771" y="1950971"/>
          <a:ext cx="6593688" cy="8607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kern="1200" smtClean="0"/>
            <a:t>Januar-februar: Verksetingar  - avtalur,   mannagongdir, bókhald, KMR, bóking av avrokning (KMR), innlesing kommunuavrokning</a:t>
          </a:r>
          <a:endParaRPr lang="da-DK" sz="2000" kern="1200"/>
        </a:p>
      </dsp:txBody>
      <dsp:txXfrm>
        <a:off x="1009982" y="1976182"/>
        <a:ext cx="5491379" cy="810349"/>
      </dsp:txXfrm>
    </dsp:sp>
    <dsp:sp modelId="{19F7FCA0-7B11-46A2-89EA-094B0892A7AF}">
      <dsp:nvSpPr>
        <dsp:cNvPr id="0" name=""/>
        <dsp:cNvSpPr/>
      </dsp:nvSpPr>
      <dsp:spPr>
        <a:xfrm>
          <a:off x="1477157" y="2940969"/>
          <a:ext cx="6593688" cy="8607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kern="1200" smtClean="0"/>
            <a:t>Mars: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kern="1200" smtClean="0"/>
            <a:t>Innlesing av bókingarfílu.</a:t>
          </a:r>
          <a:endParaRPr lang="da-DK" sz="2000" kern="1200"/>
        </a:p>
      </dsp:txBody>
      <dsp:txXfrm>
        <a:off x="1502368" y="2966180"/>
        <a:ext cx="5491379" cy="810349"/>
      </dsp:txXfrm>
    </dsp:sp>
    <dsp:sp modelId="{7817A366-7DAA-413F-AA6A-D6834846C5D1}">
      <dsp:nvSpPr>
        <dsp:cNvPr id="0" name=""/>
        <dsp:cNvSpPr/>
      </dsp:nvSpPr>
      <dsp:spPr>
        <a:xfrm>
          <a:off x="1969543" y="3921292"/>
          <a:ext cx="6593688" cy="8607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kern="1200" smtClean="0"/>
            <a:t>Apríl: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o-FO" sz="2000" kern="1200" smtClean="0"/>
            <a:t>Innlesing av primopostum</a:t>
          </a:r>
          <a:endParaRPr lang="da-DK" sz="2000" kern="1200"/>
        </a:p>
      </dsp:txBody>
      <dsp:txXfrm>
        <a:off x="1994754" y="3946503"/>
        <a:ext cx="5491379" cy="810349"/>
      </dsp:txXfrm>
    </dsp:sp>
    <dsp:sp modelId="{3EA75516-CF43-4D4B-A39B-D02799384345}">
      <dsp:nvSpPr>
        <dsp:cNvPr id="0" name=""/>
        <dsp:cNvSpPr/>
      </dsp:nvSpPr>
      <dsp:spPr>
        <a:xfrm>
          <a:off x="6034187" y="628841"/>
          <a:ext cx="559501" cy="55950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 kern="1200"/>
        </a:p>
      </dsp:txBody>
      <dsp:txXfrm>
        <a:off x="6160075" y="628841"/>
        <a:ext cx="307725" cy="421025"/>
      </dsp:txXfrm>
    </dsp:sp>
    <dsp:sp modelId="{4D20E307-3524-4B37-86F9-B4C8561507B9}">
      <dsp:nvSpPr>
        <dsp:cNvPr id="0" name=""/>
        <dsp:cNvSpPr/>
      </dsp:nvSpPr>
      <dsp:spPr>
        <a:xfrm>
          <a:off x="6526572" y="1609164"/>
          <a:ext cx="559501" cy="55950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500" kern="1200"/>
        </a:p>
      </dsp:txBody>
      <dsp:txXfrm>
        <a:off x="6652460" y="1609164"/>
        <a:ext cx="307725" cy="421025"/>
      </dsp:txXfrm>
    </dsp:sp>
    <dsp:sp modelId="{17CD48CF-085A-41FF-8ADA-72CCED5A1A07}">
      <dsp:nvSpPr>
        <dsp:cNvPr id="0" name=""/>
        <dsp:cNvSpPr/>
      </dsp:nvSpPr>
      <dsp:spPr>
        <a:xfrm>
          <a:off x="7018958" y="2575141"/>
          <a:ext cx="559501" cy="55950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 kern="1200"/>
        </a:p>
      </dsp:txBody>
      <dsp:txXfrm>
        <a:off x="7144846" y="2575141"/>
        <a:ext cx="307725" cy="421025"/>
      </dsp:txXfrm>
    </dsp:sp>
    <dsp:sp modelId="{4CC100E7-FFC5-40CD-A103-ACE127CE05D8}">
      <dsp:nvSpPr>
        <dsp:cNvPr id="0" name=""/>
        <dsp:cNvSpPr/>
      </dsp:nvSpPr>
      <dsp:spPr>
        <a:xfrm>
          <a:off x="7511344" y="3565028"/>
          <a:ext cx="559501" cy="55950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2000" kern="1200"/>
        </a:p>
      </dsp:txBody>
      <dsp:txXfrm>
        <a:off x="7637232" y="3565028"/>
        <a:ext cx="307725" cy="421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1751" cy="497526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7019" y="1"/>
            <a:ext cx="2951750" cy="497526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FE8A0E-4A83-43FE-907D-949E2B11D89D}" type="datetimeFigureOut">
              <a:rPr lang="da-DK"/>
              <a:pPr>
                <a:defRPr/>
              </a:pPr>
              <a:t>07-01-2016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1" y="9443388"/>
            <a:ext cx="2951751" cy="497525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7019" y="9443388"/>
            <a:ext cx="2951750" cy="497525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F4F0B8C-2F98-400D-9A37-EC485454B086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166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1751" cy="497526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7019" y="1"/>
            <a:ext cx="2951750" cy="497526"/>
          </a:xfrm>
          <a:prstGeom prst="rect">
            <a:avLst/>
          </a:prstGeom>
        </p:spPr>
        <p:txBody>
          <a:bodyPr vert="horz" lIns="92263" tIns="46131" rIns="92263" bIns="461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BE3048-A2FD-4F7A-8C21-09BCC287A14F}" type="datetimeFigureOut">
              <a:rPr lang="da-DK"/>
              <a:pPr>
                <a:defRPr/>
              </a:pPr>
              <a:t>07-01-2016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63" tIns="46131" rIns="92263" bIns="46131" rtlCol="0" anchor="ctr"/>
          <a:lstStyle/>
          <a:p>
            <a:pPr lvl="0"/>
            <a:endParaRPr lang="da-DK" noProof="0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57" y="4722493"/>
            <a:ext cx="5449263" cy="4474531"/>
          </a:xfrm>
          <a:prstGeom prst="rect">
            <a:avLst/>
          </a:prstGeom>
        </p:spPr>
        <p:txBody>
          <a:bodyPr vert="horz" lIns="92263" tIns="46131" rIns="92263" bIns="46131" rtlCol="0"/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43388"/>
            <a:ext cx="2951751" cy="497525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7019" y="9443388"/>
            <a:ext cx="2951750" cy="497525"/>
          </a:xfrm>
          <a:prstGeom prst="rect">
            <a:avLst/>
          </a:prstGeom>
        </p:spPr>
        <p:txBody>
          <a:bodyPr vert="horz" lIns="92263" tIns="46131" rIns="92263" bIns="461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91E851C-7AF4-43BA-B53A-4AD5199F0550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80427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92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C6DF122-5B11-4896-B7F1-D5FD6159257A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da-D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a-D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da-D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da-D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da-D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altLang="fo-FO" smtClean="0"/>
          </a:p>
        </p:txBody>
      </p:sp>
      <p:sp>
        <p:nvSpPr>
          <p:cNvPr id="122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6478C65-E36C-48FD-A2D9-315B5D6C804E}" type="slidenum">
              <a:rPr lang="da-DK" altLang="fo-FO" smtClean="0"/>
              <a:pPr>
                <a:spcBef>
                  <a:spcPct val="0"/>
                </a:spcBef>
              </a:pPr>
              <a:t>7</a:t>
            </a:fld>
            <a:endParaRPr lang="da-DK" altLang="fo-F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da-D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da-D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da-D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da-D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da-DK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da-DK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da-DK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da-D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da-DK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da-DK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da-DK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da-DK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da-DK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o-FO" smtClean="0"/>
          </a:p>
        </p:txBody>
      </p:sp>
      <p:sp>
        <p:nvSpPr>
          <p:cNvPr id="194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9637" indent="-288322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328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4602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5917" indent="-230657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723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854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9861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21176" indent="-230657" defTabSz="4613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8DBD95C-057C-48B3-A5A1-40732420CF0F}" type="slidenum">
              <a:rPr lang="da-DK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20000" y="3924755"/>
            <a:ext cx="7123950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accent1"/>
                </a:solidFill>
                <a:latin typeface="SanukOT-Hairline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5" name="Pladsholder til billede 2"/>
          <p:cNvSpPr>
            <a:spLocks noGrp="1"/>
          </p:cNvSpPr>
          <p:nvPr>
            <p:ph type="pic" idx="12"/>
          </p:nvPr>
        </p:nvSpPr>
        <p:spPr>
          <a:xfrm>
            <a:off x="186266" y="191029"/>
            <a:ext cx="8779934" cy="28739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accent4"/>
                </a:solidFill>
                <a:latin typeface="SanukOT-Thi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smtClean="0"/>
              <a:t>Klik på ikonet for at tilføje et billede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81965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20000" y="3789283"/>
            <a:ext cx="7123950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accent1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3918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accent1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494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1pPr>
            <a:lvl2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2pPr>
            <a:lvl3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3pPr>
            <a:lvl4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4pPr>
            <a:lvl5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>
          <a:xfrm>
            <a:off x="5748338" y="279400"/>
            <a:ext cx="2671762" cy="158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1"/>
          </p:nvPr>
        </p:nvSpPr>
        <p:spPr>
          <a:xfrm>
            <a:off x="8478838" y="279400"/>
            <a:ext cx="457200" cy="158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|  </a:t>
            </a:r>
            <a:fld id="{B16BD3A4-33DE-431A-BAFC-26C9FCA28C85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</p:spTree>
    <p:extLst>
      <p:ext uri="{BB962C8B-B14F-4D97-AF65-F5344CB8AC3E}">
        <p14:creationId xmlns:p14="http://schemas.microsoft.com/office/powerpoint/2010/main" val="197228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accent1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494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1pPr>
            <a:lvl2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2pPr>
            <a:lvl3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3pPr>
            <a:lvl4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4pPr>
            <a:lvl5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|  </a:t>
            </a:r>
            <a:fld id="{986156F7-B300-4B7F-99F1-9994DF66E7C0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</p:spTree>
    <p:extLst>
      <p:ext uri="{BB962C8B-B14F-4D97-AF65-F5344CB8AC3E}">
        <p14:creationId xmlns:p14="http://schemas.microsoft.com/office/powerpoint/2010/main" val="209845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2"/>
          <p:cNvSpPr>
            <a:spLocks noGrp="1"/>
          </p:cNvSpPr>
          <p:nvPr>
            <p:ph type="pic" idx="12"/>
          </p:nvPr>
        </p:nvSpPr>
        <p:spPr>
          <a:xfrm>
            <a:off x="6553200" y="2366963"/>
            <a:ext cx="2184400" cy="27511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accent4"/>
                </a:solidFill>
                <a:latin typeface="SanukOT-Thi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617132" y="2345383"/>
            <a:ext cx="4631268" cy="159018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SanukOT-Light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617132" y="2561281"/>
            <a:ext cx="4631268" cy="153888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216000" indent="-216000">
              <a:lnSpc>
                <a:spcPts val="1200"/>
              </a:lnSpc>
              <a:spcBef>
                <a:spcPts val="0"/>
              </a:spcBef>
              <a:buFontTx/>
              <a:buNone/>
              <a:defRPr sz="1000" b="0" i="0" baseline="0">
                <a:solidFill>
                  <a:schemeClr val="tx2"/>
                </a:solidFill>
                <a:latin typeface="SanukOT-Light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1507183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chemeClr val="tx2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20" name="Pladsholder til titel 1"/>
          <p:cNvSpPr>
            <a:spLocks noGrp="1"/>
          </p:cNvSpPr>
          <p:nvPr>
            <p:ph type="title"/>
          </p:nvPr>
        </p:nvSpPr>
        <p:spPr>
          <a:xfrm>
            <a:off x="1620000" y="980201"/>
            <a:ext cx="7123950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2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|  </a:t>
            </a:r>
            <a:fld id="{03EE18C7-6C87-466D-AC2A-0AC0B6770A27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</p:spTree>
    <p:extLst>
      <p:ext uri="{BB962C8B-B14F-4D97-AF65-F5344CB8AC3E}">
        <p14:creationId xmlns:p14="http://schemas.microsoft.com/office/powerpoint/2010/main" val="2236530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1507183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chemeClr val="tx2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617132" y="2345383"/>
            <a:ext cx="2209801" cy="159018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SanukOT-Light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6" name="Pladsholder til billede 2"/>
          <p:cNvSpPr>
            <a:spLocks noGrp="1"/>
          </p:cNvSpPr>
          <p:nvPr>
            <p:ph type="pic" idx="12"/>
          </p:nvPr>
        </p:nvSpPr>
        <p:spPr>
          <a:xfrm>
            <a:off x="4089400" y="2366963"/>
            <a:ext cx="4648200" cy="27511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accent4"/>
                </a:solidFill>
                <a:latin typeface="SanukOT-Thi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617132" y="2561281"/>
            <a:ext cx="2209801" cy="153888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216000" indent="-216000">
              <a:lnSpc>
                <a:spcPts val="1200"/>
              </a:lnSpc>
              <a:spcBef>
                <a:spcPts val="0"/>
              </a:spcBef>
              <a:buFontTx/>
              <a:buNone/>
              <a:defRPr sz="1000" b="0" i="0" baseline="0">
                <a:solidFill>
                  <a:schemeClr val="tx2"/>
                </a:solidFill>
                <a:latin typeface="SanukOT-Light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12" name="Pladsholder til titel 1"/>
          <p:cNvSpPr>
            <a:spLocks noGrp="1"/>
          </p:cNvSpPr>
          <p:nvPr>
            <p:ph type="title"/>
          </p:nvPr>
        </p:nvSpPr>
        <p:spPr>
          <a:xfrm>
            <a:off x="1620000" y="980201"/>
            <a:ext cx="7123950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2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|  </a:t>
            </a:r>
            <a:fld id="{69DE562A-E26A-484F-8597-B13BFFADFDCF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</p:spTree>
    <p:extLst>
      <p:ext uri="{BB962C8B-B14F-4D97-AF65-F5344CB8AC3E}">
        <p14:creationId xmlns:p14="http://schemas.microsoft.com/office/powerpoint/2010/main" val="1424170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09133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1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11533" y="1998178"/>
            <a:ext cx="7128000" cy="20723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1pPr>
            <a:lvl2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28800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|  </a:t>
            </a:r>
            <a:fld id="{E65C07EF-730F-4FB6-96B8-EA12238F2A30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</p:spTree>
    <p:extLst>
      <p:ext uri="{BB962C8B-B14F-4D97-AF65-F5344CB8AC3E}">
        <p14:creationId xmlns:p14="http://schemas.microsoft.com/office/powerpoint/2010/main" val="229085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1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1242" y="2648863"/>
            <a:ext cx="7128000" cy="305767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-180000" algn="l">
              <a:lnSpc>
                <a:spcPts val="12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1pPr>
            <a:lvl2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2167346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rgbClr val="666666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|  </a:t>
            </a:r>
            <a:fld id="{10C6EE71-E140-4A40-98A9-74C72527E71D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</p:spTree>
    <p:extLst>
      <p:ext uri="{BB962C8B-B14F-4D97-AF65-F5344CB8AC3E}">
        <p14:creationId xmlns:p14="http://schemas.microsoft.com/office/powerpoint/2010/main" val="425745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1243" y="2648863"/>
            <a:ext cx="3407957" cy="302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noAutofit/>
          </a:bodyPr>
          <a:lstStyle>
            <a:lvl1pPr marL="360000" indent="-180000" algn="l">
              <a:lnSpc>
                <a:spcPts val="12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000" cap="none" baseline="0">
                <a:solidFill>
                  <a:schemeClr val="tx1"/>
                </a:solidFill>
                <a:latin typeface="SanukOT-Light"/>
              </a:defRPr>
            </a:lvl1pPr>
            <a:lvl2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2167346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rgbClr val="666666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5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34533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1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  <p:sp>
        <p:nvSpPr>
          <p:cNvPr id="7" name="Pladsholder til indhold 2"/>
          <p:cNvSpPr>
            <a:spLocks noGrp="1"/>
          </p:cNvSpPr>
          <p:nvPr>
            <p:ph idx="11"/>
          </p:nvPr>
        </p:nvSpPr>
        <p:spPr>
          <a:xfrm>
            <a:off x="5343525" y="2648862"/>
            <a:ext cx="3408741" cy="302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noAutofit/>
          </a:bodyPr>
          <a:lstStyle>
            <a:lvl1pPr marL="360000" indent="-180000" algn="l">
              <a:lnSpc>
                <a:spcPts val="12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000" cap="none" baseline="0">
                <a:solidFill>
                  <a:schemeClr val="tx1"/>
                </a:solidFill>
                <a:latin typeface="SanukOT-Light"/>
              </a:defRPr>
            </a:lvl1pPr>
            <a:lvl2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|  </a:t>
            </a:r>
            <a:fld id="{C9F999CC-CA54-4FC4-8131-DD675E19B5BD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</p:spTree>
    <p:extLst>
      <p:ext uri="{BB962C8B-B14F-4D97-AF65-F5344CB8AC3E}">
        <p14:creationId xmlns:p14="http://schemas.microsoft.com/office/powerpoint/2010/main" val="125773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34533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1"/>
                </a:solidFill>
                <a:latin typeface="SanukOT-Hairline"/>
              </a:defRPr>
            </a:lvl1pPr>
          </a:lstStyle>
          <a:p>
            <a:r>
              <a:rPr lang="da-DK" dirty="0" smtClean="0"/>
              <a:t>Klik for at redigere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1242" y="2377932"/>
            <a:ext cx="7128000" cy="336246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288000" indent="-288000" algn="l">
              <a:lnSpc>
                <a:spcPts val="12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1pPr>
            <a:lvl2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1498477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rgbClr val="666666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|  </a:t>
            </a:r>
            <a:fld id="{DED4FCE6-D9B0-4214-AC86-55059B3FA13D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</p:spTree>
    <p:extLst>
      <p:ext uri="{BB962C8B-B14F-4D97-AF65-F5344CB8AC3E}">
        <p14:creationId xmlns:p14="http://schemas.microsoft.com/office/powerpoint/2010/main" val="380350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05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/\\localhost\Volumes\SANSIR-WORK\Gjaldstovan\A00000_Powerpoint\LINKS\LOGO\LOGO_WHITE_POWERPOINT.png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file:///\\localhost\Volumes\SANSIR-WORK\Gjaldstovan\A00000_Powerpoint\LINKS\GRAFIK\Grafik_gjaldstovan_WHITE_BIG.png" TargetMode="Externa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6" Type="http://schemas.openxmlformats.org/officeDocument/2006/relationships/image" Target="file:///\\localhost\Volumes\SANSIR-WORK\Gjaldstovan\A00000_Powerpoint\LINKS\GRAFIK\Grafik_gjaldstovan_WHITE.png" TargetMode="External"/><Relationship Id="rId5" Type="http://schemas.openxmlformats.org/officeDocument/2006/relationships/image" Target="../media/image4.png"/><Relationship Id="rId4" Type="http://schemas.openxmlformats.org/officeDocument/2006/relationships/image" Target="file:///\\localhost\Volumes\SANSIR-WORK\Gjaldstovan\A00000_Powerpoint\LINKS\LOGO\LOGO_WHITE_POWERPOINT.png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file:///\\localhost\Volumes\SANSIR-WORK\Gjaldstovan\A00000_Powerpoint\LINKS\GRAFIK\Grafik_gjaldstovan_DARK.png" TargetMode="Externa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file:///\\localhost\Volumes\SANSIR-WORK\Gjaldstovan\A00000_Powerpoint\LINKS\LOGO\LOGO_WHITE_POWERPOINT.png" TargetMode="Externa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image" Target="file:///\\localhost\Volumes\SANSIR-WORK\Gjaldstovan\A00000_Powerpoint\LINKS\LOGO\LOGO_BLACK_POWERPOINT.png" TargetMode="Externa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0.xml"/><Relationship Id="rId9" Type="http://schemas.openxmlformats.org/officeDocument/2006/relationships/image" Target="file:///\\localhost\Volumes\SANSIR-WORK\Gjaldstovan\A00000_Powerpoint\LINKS\GRAFIK\Grafik_gjaldstovan_DARK.png" TargetMode="Externa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file:///\\localhost\Volumes\SANSIR-WORK\Gjaldstovan\A00000_Powerpoint\LINKS\GRAFIK\Grafik_gjaldstovan_WHITE_BIG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179388" y="179388"/>
            <a:ext cx="8785225" cy="6516687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11" name="Pladsholder til dato 3"/>
          <p:cNvSpPr txBox="1">
            <a:spLocks/>
          </p:cNvSpPr>
          <p:nvPr/>
        </p:nvSpPr>
        <p:spPr>
          <a:xfrm>
            <a:off x="2484438" y="3643313"/>
            <a:ext cx="1630362" cy="12223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da-DK"/>
            </a:defPPr>
            <a:lvl1pPr marL="0" algn="l" defTabSz="457200" rtl="0" eaLnBrk="1" latinLnBrk="0" hangingPunct="1">
              <a:defRPr sz="800" kern="1200" cap="all">
                <a:solidFill>
                  <a:schemeClr val="bg1"/>
                </a:solidFill>
                <a:latin typeface="SanukOT-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TÓRSHAVN, </a:t>
            </a:r>
            <a:fld id="{10495146-8F8B-4848-B4AE-DE9F5CCE82E3}" type="datetime3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 January 2016</a:t>
            </a:fld>
            <a:endParaRPr lang="da-DK" dirty="0"/>
          </a:p>
        </p:txBody>
      </p:sp>
      <p:sp>
        <p:nvSpPr>
          <p:cNvPr id="12" name="Pladsholder til sidefod 4"/>
          <p:cNvSpPr txBox="1">
            <a:spLocks/>
          </p:cNvSpPr>
          <p:nvPr/>
        </p:nvSpPr>
        <p:spPr>
          <a:xfrm>
            <a:off x="1643063" y="3605213"/>
            <a:ext cx="801687" cy="160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da-DK"/>
            </a:defPPr>
            <a:lvl1pPr marL="0" algn="l" defTabSz="457200" rtl="0" eaLnBrk="1" latinLnBrk="0" hangingPunct="1">
              <a:lnSpc>
                <a:spcPts val="1300"/>
              </a:lnSpc>
              <a:defRPr sz="800" kern="1200" baseline="0">
                <a:solidFill>
                  <a:schemeClr val="bg1"/>
                </a:solidFill>
                <a:latin typeface="SanukOT-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dirty="0" smtClean="0">
                <a:solidFill>
                  <a:schemeClr val="accent1"/>
                </a:solidFill>
              </a:rPr>
              <a:t>GJALDSTOVAN </a:t>
            </a:r>
            <a:r>
              <a:rPr lang="da-DK" dirty="0" smtClean="0"/>
              <a:t>  </a:t>
            </a:r>
            <a:r>
              <a:rPr lang="da-DK" cap="all" dirty="0" smtClean="0">
                <a:solidFill>
                  <a:schemeClr val="accent1"/>
                </a:solidFill>
              </a:rPr>
              <a:t>|</a:t>
            </a:r>
            <a:endParaRPr lang="da-DK" cap="all" dirty="0">
              <a:solidFill>
                <a:schemeClr val="accent1"/>
              </a:solidFill>
            </a:endParaRPr>
          </a:p>
        </p:txBody>
      </p:sp>
      <p:pic>
        <p:nvPicPr>
          <p:cNvPr id="1029" name="LOGO_white_powerpoint_BIG.png" descr="\\localhost\Volumes\SANSIR-WORK\Gjaldstovan\A00000_Powerpoint\LINKS\LOGO\LOGO_WHITE_POWERPOINT.pn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63" y="5638800"/>
            <a:ext cx="1778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179388" y="179388"/>
            <a:ext cx="8785225" cy="6516687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11" name="Pladsholder til dato 3"/>
          <p:cNvSpPr txBox="1">
            <a:spLocks/>
          </p:cNvSpPr>
          <p:nvPr/>
        </p:nvSpPr>
        <p:spPr>
          <a:xfrm>
            <a:off x="2484438" y="3498850"/>
            <a:ext cx="1630362" cy="12382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da-DK"/>
            </a:defPPr>
            <a:lvl1pPr marL="0" algn="l" defTabSz="457200" rtl="0" eaLnBrk="1" latinLnBrk="0" hangingPunct="1">
              <a:defRPr sz="800" kern="1200" cap="all">
                <a:solidFill>
                  <a:schemeClr val="bg1"/>
                </a:solidFill>
                <a:latin typeface="SanukOT-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TORSHAVN, </a:t>
            </a:r>
            <a:fld id="{10495146-8F8B-4848-B4AE-DE9F5CCE82E3}" type="datetime3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 January 2016</a:t>
            </a:fld>
            <a:endParaRPr lang="da-DK" dirty="0"/>
          </a:p>
        </p:txBody>
      </p:sp>
      <p:sp>
        <p:nvSpPr>
          <p:cNvPr id="12" name="Pladsholder til sidefod 4"/>
          <p:cNvSpPr txBox="1">
            <a:spLocks/>
          </p:cNvSpPr>
          <p:nvPr/>
        </p:nvSpPr>
        <p:spPr>
          <a:xfrm>
            <a:off x="1643063" y="3462338"/>
            <a:ext cx="801687" cy="1587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da-DK"/>
            </a:defPPr>
            <a:lvl1pPr marL="0" algn="l" defTabSz="457200" rtl="0" eaLnBrk="1" latinLnBrk="0" hangingPunct="1">
              <a:lnSpc>
                <a:spcPts val="1300"/>
              </a:lnSpc>
              <a:defRPr sz="800" kern="1200" baseline="0">
                <a:solidFill>
                  <a:schemeClr val="bg1"/>
                </a:solidFill>
                <a:latin typeface="SanukOT-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dirty="0" smtClean="0">
                <a:solidFill>
                  <a:schemeClr val="accent1"/>
                </a:solidFill>
              </a:rPr>
              <a:t>GJALDSTOVAN </a:t>
            </a:r>
            <a:r>
              <a:rPr lang="da-DK" dirty="0" smtClean="0"/>
              <a:t>  </a:t>
            </a:r>
            <a:r>
              <a:rPr lang="da-DK" cap="all" dirty="0" smtClean="0">
                <a:solidFill>
                  <a:schemeClr val="accent1"/>
                </a:solidFill>
              </a:rPr>
              <a:t>|</a:t>
            </a:r>
            <a:endParaRPr lang="da-DK" cap="all" dirty="0">
              <a:solidFill>
                <a:schemeClr val="accent1"/>
              </a:solidFill>
            </a:endParaRPr>
          </a:p>
        </p:txBody>
      </p:sp>
      <p:pic>
        <p:nvPicPr>
          <p:cNvPr id="2053" name="Grafik_gjaldstovan_WHITE_BIG.png" descr="/Volumes/SANSIR-WORK/Gjaldstovan/A00000_Powerpoint/LINKS/GRAFIK/Grafik_gjaldstovan_WHITE_BIG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6" t="13373" b="15141"/>
          <a:stretch>
            <a:fillRect/>
          </a:stretch>
        </p:blipFill>
        <p:spPr bwMode="auto">
          <a:xfrm>
            <a:off x="185738" y="1404938"/>
            <a:ext cx="8162925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7" descr="gjaldstovan_NEG_LOG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17635" r="9253" b="29443"/>
          <a:stretch>
            <a:fillRect/>
          </a:stretch>
        </p:blipFill>
        <p:spPr bwMode="auto">
          <a:xfrm>
            <a:off x="1589088" y="5570538"/>
            <a:ext cx="1895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4" r:id="rId2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23"/>
          <p:cNvSpPr/>
          <p:nvPr/>
        </p:nvSpPr>
        <p:spPr>
          <a:xfrm>
            <a:off x="179388" y="179388"/>
            <a:ext cx="8785225" cy="6516687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10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338" y="279400"/>
            <a:ext cx="2671762" cy="1587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800" cap="all" baseline="0">
                <a:solidFill>
                  <a:schemeClr val="bg1"/>
                </a:solidFill>
                <a:latin typeface="SanukOT-Light"/>
              </a:defRPr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8838" y="279400"/>
            <a:ext cx="457200" cy="1587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800" cap="all" baseline="0">
                <a:solidFill>
                  <a:schemeClr val="accent1"/>
                </a:solidFill>
                <a:latin typeface="SanukOT-Light"/>
              </a:defRPr>
            </a:lvl1pPr>
          </a:lstStyle>
          <a:p>
            <a:pPr>
              <a:defRPr/>
            </a:pPr>
            <a:r>
              <a:rPr lang="da-DK"/>
              <a:t>|  </a:t>
            </a:r>
            <a:fld id="{06AE530E-4295-4FE2-A495-A950BFE0E74A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  <p:pic>
        <p:nvPicPr>
          <p:cNvPr id="3077" name="LOGO_white_powerpoint_BIG.png" descr="\\localhost\Volumes\SANSIR-WORK\Gjaldstovan\A00000_Powerpoint\LINKS\LOGO\LOGO_WHITE_POWERPOINT.pn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5953125"/>
            <a:ext cx="1079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Grafik_gjaldstovan_WHITE.png" descr="/Volumes/SANSIR-WORK/Gjaldstovan/A00000_Powerpoint/LINKS/GRAFIK/Grafik_gjaldstovan_WHITE.png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56" b="9508"/>
          <a:stretch>
            <a:fillRect/>
          </a:stretch>
        </p:blipFill>
        <p:spPr bwMode="auto">
          <a:xfrm>
            <a:off x="1860550" y="5961063"/>
            <a:ext cx="57578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Grafik_gjaldstovan_WHITE.png" descr="/Volumes/SANSIR-WORK/Gjaldstovan/A00000_Powerpoint/LINKS/GRAFIK/Grafik_gjaldstovan_WHITE.png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0" t="29381" r="19495" b="9508"/>
          <a:stretch>
            <a:fillRect/>
          </a:stretch>
        </p:blipFill>
        <p:spPr bwMode="auto">
          <a:xfrm>
            <a:off x="7772400" y="5951538"/>
            <a:ext cx="1189038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79388" y="179388"/>
            <a:ext cx="8785225" cy="65166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10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338" y="279400"/>
            <a:ext cx="2671762" cy="1587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800" cap="all" baseline="0">
                <a:solidFill>
                  <a:schemeClr val="tx2"/>
                </a:solidFill>
                <a:latin typeface="SanukOT-Light"/>
              </a:defRPr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8838" y="279400"/>
            <a:ext cx="457200" cy="1587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800" cap="all" baseline="0">
                <a:solidFill>
                  <a:schemeClr val="bg1"/>
                </a:solidFill>
                <a:latin typeface="SanukOT-Bold"/>
              </a:defRPr>
            </a:lvl1pPr>
          </a:lstStyle>
          <a:p>
            <a:pPr>
              <a:defRPr/>
            </a:pPr>
            <a:r>
              <a:rPr lang="da-DK"/>
              <a:t>|  </a:t>
            </a:r>
            <a:fld id="{C92F418E-B968-477B-A5C9-F0445B0316C4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  <p:pic>
        <p:nvPicPr>
          <p:cNvPr id="4101" name="LOGO_white_powerpoint_BIG.png" descr="\\localhost\Volumes\SANSIR-WORK\Gjaldstovan\A00000_Powerpoint\LINKS\LOGO\LOGO_WHITE_POWERPOINT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5953125"/>
            <a:ext cx="1079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Grafik_gjaldstovan_DARK.png" descr="/Volumes/SANSIR-WORK/Gjaldstovan/A00000_Powerpoint/LINKS/GRAFIK/Grafik_gjaldstovan_DARK.png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7" b="9508"/>
          <a:stretch>
            <a:fillRect/>
          </a:stretch>
        </p:blipFill>
        <p:spPr bwMode="auto">
          <a:xfrm>
            <a:off x="1860550" y="5969000"/>
            <a:ext cx="5757863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Grafik_gjaldstovan_DARK.png" descr="/Volumes/SANSIR-WORK/Gjaldstovan/A00000_Powerpoint/LINKS/GRAFIK/Grafik_gjaldstovan_DARK.png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0" t="28766" r="19383" b="9508"/>
          <a:stretch>
            <a:fillRect/>
          </a:stretch>
        </p:blipFill>
        <p:spPr bwMode="auto">
          <a:xfrm>
            <a:off x="7754938" y="5951538"/>
            <a:ext cx="12065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79388" y="179388"/>
            <a:ext cx="8785225" cy="6516687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10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338" y="279400"/>
            <a:ext cx="2671762" cy="1587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800" cap="all" baseline="0">
                <a:solidFill>
                  <a:schemeClr val="tx1"/>
                </a:solidFill>
                <a:latin typeface="SanukOT-Light"/>
              </a:defRPr>
            </a:lvl1pPr>
          </a:lstStyle>
          <a:p>
            <a:pPr>
              <a:defRPr/>
            </a:pPr>
            <a:r>
              <a:rPr lang="es-ES_tradnl"/>
              <a:t>slide lorem ipsum</a:t>
            </a:r>
            <a:endParaRPr lang="da-DK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8838" y="279400"/>
            <a:ext cx="457200" cy="1587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800" cap="all" baseline="0">
                <a:solidFill>
                  <a:schemeClr val="tx1"/>
                </a:solidFill>
                <a:latin typeface="SanukOT-Bold"/>
              </a:defRPr>
            </a:lvl1pPr>
          </a:lstStyle>
          <a:p>
            <a:pPr>
              <a:defRPr/>
            </a:pPr>
            <a:r>
              <a:rPr lang="da-DK"/>
              <a:t>|  </a:t>
            </a:r>
            <a:fld id="{7AAE4D64-AF8E-48EB-960A-6BC4E52A5307}" type="slidenum">
              <a:rPr lang="da-DK" cap="none"/>
              <a:pPr>
                <a:defRPr/>
              </a:pPr>
              <a:t>‹nr.›</a:t>
            </a:fld>
            <a:r>
              <a:rPr lang="da-DK" cap="none"/>
              <a:t>  </a:t>
            </a:r>
            <a:r>
              <a:rPr lang="da-DK"/>
              <a:t>|</a:t>
            </a:r>
            <a:endParaRPr lang="da-DK" cap="none"/>
          </a:p>
        </p:txBody>
      </p:sp>
      <p:pic>
        <p:nvPicPr>
          <p:cNvPr id="5125" name="LOGO_white_powerpoint_BIG.png" descr="\\localhost\Volumes\SANSIR-WORK\Gjaldstovan\A00000_Powerpoint\LINKS\LOGO\LOGO_BLACK_POWERPOINT.png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5953125"/>
            <a:ext cx="107156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Grafik_gjaldstovan_DARK.png" descr="/Volumes/SANSIR-WORK/Gjaldstovan/A00000_Powerpoint/LINKS/GRAFIK/Grafik_gjaldstovan_DARK.png"/>
          <p:cNvPicPr>
            <a:picLocks noChangeAspect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7" b="9508"/>
          <a:stretch>
            <a:fillRect/>
          </a:stretch>
        </p:blipFill>
        <p:spPr bwMode="auto">
          <a:xfrm>
            <a:off x="1860550" y="5969000"/>
            <a:ext cx="5757863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Grafik_gjaldstovan_DARK.png" descr="/Volumes/SANSIR-WORK/Gjaldstovan/A00000_Powerpoint/LINKS/GRAFIK/Grafik_gjaldstovan_DARK.png"/>
          <p:cNvPicPr>
            <a:picLocks noChangeAspect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0" t="28766" r="19383" b="9508"/>
          <a:stretch>
            <a:fillRect/>
          </a:stretch>
        </p:blipFill>
        <p:spPr bwMode="auto">
          <a:xfrm>
            <a:off x="7754938" y="5951538"/>
            <a:ext cx="12065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/>
          <p:cNvSpPr/>
          <p:nvPr/>
        </p:nvSpPr>
        <p:spPr>
          <a:xfrm>
            <a:off x="179388" y="179388"/>
            <a:ext cx="8785225" cy="6516687"/>
          </a:xfrm>
          <a:prstGeom prst="rect">
            <a:avLst/>
          </a:prstGeom>
          <a:solidFill>
            <a:srgbClr val="3F3E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8" name="Tekstfelt 7"/>
          <p:cNvSpPr txBox="1"/>
          <p:nvPr/>
        </p:nvSpPr>
        <p:spPr>
          <a:xfrm>
            <a:off x="533400" y="1930400"/>
            <a:ext cx="3167063" cy="1301750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fontAlgn="auto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a-DK" sz="3300" cap="all" spc="-250" dirty="0">
                <a:solidFill>
                  <a:schemeClr val="accent1"/>
                </a:solidFill>
                <a:latin typeface="SanukOT-Hairline"/>
              </a:rPr>
              <a:t>www.</a:t>
            </a:r>
          </a:p>
          <a:p>
            <a:pPr fontAlgn="auto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a-DK" sz="3300" cap="all" spc="-250" dirty="0">
                <a:solidFill>
                  <a:schemeClr val="accent1"/>
                </a:solidFill>
                <a:latin typeface="SanukOT-Hairline"/>
              </a:rPr>
              <a:t>Gjaldstovan.</a:t>
            </a:r>
          </a:p>
          <a:p>
            <a:pPr fontAlgn="auto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a-DK" sz="3300" cap="all" spc="-250" dirty="0">
                <a:solidFill>
                  <a:schemeClr val="accent1"/>
                </a:solidFill>
                <a:latin typeface="SanukOT-Hairline"/>
              </a:rPr>
              <a:t>Fo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541338" y="4275138"/>
            <a:ext cx="1812925" cy="984250"/>
          </a:xfrm>
          <a:prstGeom prst="rect">
            <a:avLst/>
          </a:prstGeom>
          <a:noFill/>
        </p:spPr>
        <p:txBody>
          <a:bodyPr lIns="0" tIns="0" bIns="0" anchor="b">
            <a:spAutoFit/>
          </a:bodyPr>
          <a:lstStyle/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s-IS" sz="800" cap="all" dirty="0">
                <a:solidFill>
                  <a:srgbClr val="CCCCCC"/>
                </a:solidFill>
                <a:latin typeface="SanukOT-Light"/>
              </a:rPr>
              <a:t>Kvíggjartún 1, ARGIR</a:t>
            </a:r>
          </a:p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s-IS" sz="800" cap="all" dirty="0">
                <a:solidFill>
                  <a:srgbClr val="CCCCCC"/>
                </a:solidFill>
                <a:latin typeface="SanukOT-Light"/>
              </a:rPr>
              <a:t>POSTBOKS 2009</a:t>
            </a:r>
          </a:p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s-IS" sz="800" cap="all" dirty="0">
                <a:solidFill>
                  <a:srgbClr val="CCCCCC"/>
                </a:solidFill>
                <a:latin typeface="SanukOT-Light"/>
              </a:rPr>
              <a:t>110 TÓRSHAVN</a:t>
            </a:r>
          </a:p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s-IS" sz="800" cap="all" dirty="0">
                <a:solidFill>
                  <a:srgbClr val="CCCCCC"/>
                </a:solidFill>
                <a:latin typeface="SanukOT-Light"/>
              </a:rPr>
              <a:t>Føroyar  </a:t>
            </a:r>
          </a:p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is-IS" sz="800" cap="all" dirty="0">
              <a:solidFill>
                <a:srgbClr val="CCCCCC"/>
              </a:solidFill>
              <a:latin typeface="SanukOT-Light"/>
            </a:endParaRPr>
          </a:p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s-IS" sz="800" cap="all" dirty="0">
                <a:solidFill>
                  <a:srgbClr val="CCCCCC"/>
                </a:solidFill>
                <a:latin typeface="SanukOT-Light"/>
              </a:rPr>
              <a:t>Tel  (+298) 352 400</a:t>
            </a:r>
          </a:p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s-IS" sz="800" cap="all" dirty="0">
                <a:solidFill>
                  <a:srgbClr val="CCCCCC"/>
                </a:solidFill>
                <a:latin typeface="SanukOT-Light"/>
              </a:rPr>
              <a:t>Fax (+298) 352 401</a:t>
            </a:r>
          </a:p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s-IS" sz="800" cap="all" dirty="0">
                <a:solidFill>
                  <a:srgbClr val="CCCCCC"/>
                </a:solidFill>
                <a:latin typeface="SanukOT-Light"/>
              </a:rPr>
              <a:t>gjaldstovan@gjaldstovan.fo</a:t>
            </a:r>
            <a:endParaRPr lang="da-DK" sz="800" cap="all" dirty="0">
              <a:solidFill>
                <a:srgbClr val="CCCCCC"/>
              </a:solidFill>
              <a:latin typeface="SanukOT-Light"/>
            </a:endParaRPr>
          </a:p>
        </p:txBody>
      </p:sp>
      <p:pic>
        <p:nvPicPr>
          <p:cNvPr id="6149" name="Grafik_gjaldstovan_WHITE_BIG.png" descr="/Volumes/SANSIR-WORK/Gjaldstovan/A00000_Powerpoint/LINKS/GRAFIK/Grafik_gjaldstovan_WHITE_BIG.pn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" t="13373" r="42577" b="15141"/>
          <a:stretch>
            <a:fillRect/>
          </a:stretch>
        </p:blipFill>
        <p:spPr bwMode="auto">
          <a:xfrm>
            <a:off x="3132138" y="1439863"/>
            <a:ext cx="5834062" cy="170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0" descr="gjaldstovan_NEG_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2" t="17635" r="9253" b="29443"/>
          <a:stretch>
            <a:fillRect/>
          </a:stretch>
        </p:blipFill>
        <p:spPr bwMode="auto">
          <a:xfrm>
            <a:off x="500063" y="5588000"/>
            <a:ext cx="1895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2323" y="3771343"/>
            <a:ext cx="7580312" cy="161582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z="2400" smtClean="0"/>
              <a:t>Nú skulu smáu kommunurnar innrapportera mánaðarroknskapir</a:t>
            </a:r>
            <a:r>
              <a:rPr lang="fo-FO" sz="5400" dirty="0"/>
              <a:t/>
            </a:r>
            <a:br>
              <a:rPr lang="fo-FO" sz="5400" dirty="0"/>
            </a:b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00267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Evni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7001917"/>
          </a:xfrm>
        </p:spPr>
        <p:txBody>
          <a:bodyPr/>
          <a:lstStyle/>
          <a:p>
            <a:pPr lvl="0"/>
            <a:r>
              <a:rPr lang="da-DK" dirty="0" err="1"/>
              <a:t>Roknskaparkrøv</a:t>
            </a:r>
            <a:endParaRPr lang="da-DK" dirty="0"/>
          </a:p>
          <a:p>
            <a:r>
              <a:rPr lang="da-DK" dirty="0" err="1"/>
              <a:t>Periodiseringar</a:t>
            </a:r>
            <a:endParaRPr lang="da-DK" dirty="0"/>
          </a:p>
          <a:p>
            <a:pPr lvl="0"/>
            <a:r>
              <a:rPr lang="da-DK" dirty="0" err="1" smtClean="0"/>
              <a:t>Hvørjir</a:t>
            </a:r>
            <a:r>
              <a:rPr lang="da-DK" dirty="0" smtClean="0"/>
              <a:t> </a:t>
            </a:r>
            <a:r>
              <a:rPr lang="da-DK" dirty="0" err="1"/>
              <a:t>tættir</a:t>
            </a:r>
            <a:r>
              <a:rPr lang="da-DK" dirty="0"/>
              <a:t>, sum </a:t>
            </a:r>
            <a:r>
              <a:rPr lang="da-DK" dirty="0" err="1"/>
              <a:t>roknskapurin</a:t>
            </a:r>
            <a:r>
              <a:rPr lang="da-DK" dirty="0"/>
              <a:t> skal </a:t>
            </a:r>
            <a:r>
              <a:rPr lang="da-DK" dirty="0" err="1"/>
              <a:t>innrapporterast</a:t>
            </a:r>
            <a:r>
              <a:rPr lang="da-DK" dirty="0"/>
              <a:t> </a:t>
            </a:r>
            <a:r>
              <a:rPr lang="da-DK" dirty="0" err="1"/>
              <a:t>eftir</a:t>
            </a:r>
            <a:endParaRPr lang="da-DK" dirty="0"/>
          </a:p>
          <a:p>
            <a:pPr lvl="0"/>
            <a:r>
              <a:rPr lang="da-DK" dirty="0" err="1" smtClean="0"/>
              <a:t>Kommunala</a:t>
            </a:r>
            <a:r>
              <a:rPr lang="da-DK" dirty="0" smtClean="0"/>
              <a:t> </a:t>
            </a:r>
            <a:r>
              <a:rPr lang="da-DK" dirty="0" err="1"/>
              <a:t>millumrokningin</a:t>
            </a:r>
            <a:r>
              <a:rPr lang="da-DK" dirty="0"/>
              <a:t> (KMR)</a:t>
            </a:r>
          </a:p>
          <a:p>
            <a:pPr lvl="0"/>
            <a:r>
              <a:rPr lang="da-DK" dirty="0" err="1"/>
              <a:t>Hvat</a:t>
            </a:r>
            <a:r>
              <a:rPr lang="da-DK" dirty="0"/>
              <a:t> skal </a:t>
            </a:r>
            <a:r>
              <a:rPr lang="da-DK" dirty="0" err="1"/>
              <a:t>vera</a:t>
            </a:r>
            <a:r>
              <a:rPr lang="da-DK" dirty="0"/>
              <a:t> </a:t>
            </a:r>
            <a:r>
              <a:rPr lang="da-DK" dirty="0" err="1"/>
              <a:t>upp</a:t>
            </a:r>
            <a:r>
              <a:rPr lang="da-DK" dirty="0"/>
              <a:t> </a:t>
            </a:r>
            <a:r>
              <a:rPr lang="da-DK" dirty="0" smtClean="0"/>
              <a:t> á </a:t>
            </a:r>
            <a:r>
              <a:rPr lang="da-DK" dirty="0" err="1"/>
              <a:t>pláss</a:t>
            </a:r>
            <a:r>
              <a:rPr lang="da-DK" dirty="0"/>
              <a:t>, </a:t>
            </a:r>
            <a:r>
              <a:rPr lang="da-DK" dirty="0" err="1"/>
              <a:t>áðrenn</a:t>
            </a:r>
            <a:r>
              <a:rPr lang="da-DK" dirty="0"/>
              <a:t> </a:t>
            </a:r>
            <a:r>
              <a:rPr lang="da-DK" dirty="0" err="1"/>
              <a:t>roknskapurin</a:t>
            </a:r>
            <a:r>
              <a:rPr lang="da-DK" dirty="0"/>
              <a:t> 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verða</a:t>
            </a:r>
            <a:r>
              <a:rPr lang="da-DK" dirty="0"/>
              <a:t> </a:t>
            </a:r>
            <a:r>
              <a:rPr lang="da-DK" dirty="0" err="1"/>
              <a:t>innlisin</a:t>
            </a:r>
            <a:r>
              <a:rPr lang="da-DK" dirty="0"/>
              <a:t> </a:t>
            </a:r>
          </a:p>
          <a:p>
            <a:r>
              <a:rPr lang="da-DK" dirty="0" err="1" smtClean="0"/>
              <a:t>Hvussu</a:t>
            </a:r>
            <a:r>
              <a:rPr lang="da-DK" dirty="0" smtClean="0"/>
              <a:t> </a:t>
            </a:r>
            <a:r>
              <a:rPr lang="da-DK" dirty="0" err="1"/>
              <a:t>roknskapurin</a:t>
            </a:r>
            <a:r>
              <a:rPr lang="da-DK" dirty="0"/>
              <a:t> </a:t>
            </a:r>
            <a:r>
              <a:rPr lang="da-DK" dirty="0" err="1"/>
              <a:t>verður</a:t>
            </a:r>
            <a:r>
              <a:rPr lang="da-DK" dirty="0"/>
              <a:t> </a:t>
            </a:r>
            <a:r>
              <a:rPr lang="da-DK" dirty="0" err="1"/>
              <a:t>innlisin</a:t>
            </a:r>
            <a:r>
              <a:rPr lang="da-DK" dirty="0"/>
              <a:t> í </a:t>
            </a:r>
            <a:r>
              <a:rPr lang="da-DK" dirty="0" err="1"/>
              <a:t>skipanina</a:t>
            </a:r>
            <a:r>
              <a:rPr lang="da-DK" dirty="0"/>
              <a:t> </a:t>
            </a:r>
            <a:r>
              <a:rPr lang="da-DK" dirty="0" err="1"/>
              <a:t>hjá</a:t>
            </a:r>
            <a:r>
              <a:rPr lang="da-DK" dirty="0"/>
              <a:t> </a:t>
            </a:r>
            <a:r>
              <a:rPr lang="da-DK" dirty="0" err="1"/>
              <a:t>Fíggjarmálaráðnum</a:t>
            </a:r>
            <a:endParaRPr lang="da-DK" dirty="0"/>
          </a:p>
          <a:p>
            <a:pPr lvl="0"/>
            <a:endParaRPr lang="da-DK" dirty="0"/>
          </a:p>
          <a:p>
            <a:pPr lvl="0"/>
            <a:r>
              <a:rPr lang="da-DK" dirty="0" err="1"/>
              <a:t>Avbjóðingar</a:t>
            </a:r>
            <a:r>
              <a:rPr lang="da-DK" dirty="0"/>
              <a:t> av </a:t>
            </a:r>
            <a:r>
              <a:rPr lang="da-DK" dirty="0" err="1"/>
              <a:t>roknskaparligum</a:t>
            </a:r>
            <a:r>
              <a:rPr lang="da-DK" dirty="0"/>
              <a:t> og </a:t>
            </a:r>
            <a:r>
              <a:rPr lang="da-DK" dirty="0" err="1"/>
              <a:t>tøkniligum</a:t>
            </a:r>
            <a:r>
              <a:rPr lang="da-DK" dirty="0"/>
              <a:t> </a:t>
            </a:r>
            <a:r>
              <a:rPr lang="da-DK" dirty="0" err="1"/>
              <a:t>slagi</a:t>
            </a:r>
            <a:endParaRPr lang="da-DK" dirty="0"/>
          </a:p>
          <a:p>
            <a:r>
              <a:rPr lang="da-DK" dirty="0" err="1"/>
              <a:t>Tíðarætlan</a:t>
            </a:r>
            <a:endParaRPr lang="fo-FO" dirty="0" smtClean="0"/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08874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Vavið í krónum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1077218"/>
          </a:xfrm>
        </p:spPr>
        <p:txBody>
          <a:bodyPr/>
          <a:lstStyle/>
          <a:p>
            <a:pPr algn="ctr"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err="1">
                <a:solidFill>
                  <a:schemeClr val="accent4"/>
                </a:solidFill>
              </a:rPr>
              <a:t>Býtið</a:t>
            </a:r>
            <a:r>
              <a:rPr lang="en-US" sz="2000" b="1" dirty="0">
                <a:solidFill>
                  <a:schemeClr val="accent4"/>
                </a:solidFill>
              </a:rPr>
              <a:t> av </a:t>
            </a:r>
            <a:r>
              <a:rPr lang="en-US" sz="2000" b="1" dirty="0" err="1">
                <a:solidFill>
                  <a:schemeClr val="accent4"/>
                </a:solidFill>
              </a:rPr>
              <a:t>inntøkum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</a:rPr>
              <a:t>avroknað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b="1" dirty="0" err="1" smtClean="0">
                <a:solidFill>
                  <a:schemeClr val="accent4"/>
                </a:solidFill>
              </a:rPr>
              <a:t>ar</a:t>
            </a:r>
            <a:r>
              <a:rPr lang="en-US" sz="2000" b="1" dirty="0" smtClean="0">
                <a:solidFill>
                  <a:schemeClr val="accent4"/>
                </a:solidFill>
              </a:rPr>
              <a:t> í </a:t>
            </a:r>
            <a:r>
              <a:rPr lang="en-US" sz="2000" b="1" dirty="0" err="1">
                <a:solidFill>
                  <a:schemeClr val="accent4"/>
                </a:solidFill>
              </a:rPr>
              <a:t>Kommunuavrokningini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</a:rPr>
              <a:t>hjá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</a:rPr>
              <a:t>landinum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</a:rPr>
              <a:t>jan-okt</a:t>
            </a:r>
            <a:r>
              <a:rPr lang="en-US" sz="2000" b="1" dirty="0">
                <a:solidFill>
                  <a:schemeClr val="accent4"/>
                </a:solidFill>
              </a:rPr>
              <a:t> </a:t>
            </a:r>
            <a:r>
              <a:rPr lang="en-US" sz="2000" b="1" dirty="0" smtClean="0">
                <a:solidFill>
                  <a:schemeClr val="accent4"/>
                </a:solidFill>
              </a:rPr>
              <a:t> 2015 = </a:t>
            </a:r>
            <a:r>
              <a:rPr lang="en-US" sz="2000" b="1" dirty="0">
                <a:solidFill>
                  <a:schemeClr val="accent4"/>
                </a:solidFill>
              </a:rPr>
              <a:t>1,9 </a:t>
            </a:r>
            <a:r>
              <a:rPr lang="en-US" sz="2000" b="1" dirty="0" err="1">
                <a:solidFill>
                  <a:schemeClr val="accent4"/>
                </a:solidFill>
              </a:rPr>
              <a:t>mia</a:t>
            </a:r>
            <a:r>
              <a:rPr lang="en-US" sz="2000" b="1" dirty="0">
                <a:solidFill>
                  <a:schemeClr val="accent4"/>
                </a:solidFill>
              </a:rPr>
              <a:t>.</a:t>
            </a: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500795"/>
              </p:ext>
            </p:extLst>
          </p:nvPr>
        </p:nvGraphicFramePr>
        <p:xfrm>
          <a:off x="2286000" y="2601097"/>
          <a:ext cx="4572000" cy="3169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070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147107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o-FO" dirty="0" smtClean="0"/>
              <a:t/>
            </a:r>
            <a:br>
              <a:rPr lang="fo-FO" dirty="0" smtClean="0"/>
            </a:br>
            <a:r>
              <a:rPr lang="fo-FO" dirty="0" smtClean="0"/>
              <a:t>Grundleggjandi </a:t>
            </a:r>
            <a:r>
              <a:rPr lang="fo-FO" dirty="0" err="1" smtClean="0"/>
              <a:t>roknskaparkrøv</a:t>
            </a:r>
            <a:r>
              <a:rPr lang="fo-FO" dirty="0"/>
              <a:t/>
            </a:r>
            <a:br>
              <a:rPr lang="fo-FO" dirty="0"/>
            </a:br>
            <a:r>
              <a:rPr lang="fo-FO" dirty="0" smtClean="0"/>
              <a:t/>
            </a:r>
            <a:br>
              <a:rPr lang="fo-FO" dirty="0" smtClean="0"/>
            </a:br>
            <a:r>
              <a:rPr lang="fo-FO" dirty="0"/>
              <a:t/>
            </a:r>
            <a:br>
              <a:rPr lang="fo-FO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9532" y="1791730"/>
            <a:ext cx="7861300" cy="3231654"/>
          </a:xfrm>
        </p:spPr>
        <p:txBody>
          <a:bodyPr/>
          <a:lstStyle/>
          <a:p>
            <a:r>
              <a:rPr lang="da-DK" dirty="0" err="1" smtClean="0"/>
              <a:t>nøktandi</a:t>
            </a:r>
            <a:r>
              <a:rPr lang="da-DK" dirty="0" smtClean="0"/>
              <a:t> KT-</a:t>
            </a:r>
            <a:r>
              <a:rPr lang="da-DK" dirty="0" err="1" smtClean="0"/>
              <a:t>skipanir</a:t>
            </a:r>
            <a:r>
              <a:rPr lang="da-DK" dirty="0"/>
              <a:t> </a:t>
            </a:r>
            <a:r>
              <a:rPr lang="da-DK" dirty="0" smtClean="0"/>
              <a:t>og digitalt </a:t>
            </a:r>
            <a:r>
              <a:rPr lang="da-DK" dirty="0" err="1" smtClean="0"/>
              <a:t>samskifti</a:t>
            </a:r>
            <a:endParaRPr lang="da-DK" dirty="0" smtClean="0"/>
          </a:p>
          <a:p>
            <a:r>
              <a:rPr lang="fo-FO" dirty="0" smtClean="0"/>
              <a:t>Mánaðarlig </a:t>
            </a:r>
            <a:r>
              <a:rPr lang="fo-FO" dirty="0" err="1" smtClean="0"/>
              <a:t>rapportering</a:t>
            </a:r>
            <a:r>
              <a:rPr lang="fo-FO" dirty="0" smtClean="0"/>
              <a:t> til FMR  seinast ein mánað eftir mánaðurin er lokin.</a:t>
            </a:r>
          </a:p>
          <a:p>
            <a:r>
              <a:rPr lang="fo-FO" dirty="0" smtClean="0"/>
              <a:t>Stongja tíðarskeið sum eru send</a:t>
            </a:r>
          </a:p>
          <a:p>
            <a:r>
              <a:rPr lang="fo-FO" dirty="0" smtClean="0"/>
              <a:t>12 tíðarskeið og </a:t>
            </a:r>
            <a:r>
              <a:rPr lang="fo-FO" smtClean="0"/>
              <a:t>1-2 ískoytisskeið</a:t>
            </a:r>
            <a:endParaRPr lang="fo-FO" dirty="0" smtClean="0"/>
          </a:p>
          <a:p>
            <a:pPr marL="0" indent="0">
              <a:buNone/>
            </a:pP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118642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269304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o-FO" smtClean="0"/>
              <a:t/>
            </a:r>
            <a:br>
              <a:rPr lang="fo-FO" smtClean="0"/>
            </a:br>
            <a:r>
              <a:rPr lang="fo-FO" smtClean="0"/>
              <a:t>Kontuskipanin</a:t>
            </a:r>
            <a:r>
              <a:rPr lang="fo-FO" dirty="0"/>
              <a:t/>
            </a:r>
            <a:br>
              <a:rPr lang="fo-FO" dirty="0"/>
            </a:br>
            <a:r>
              <a:rPr lang="fo-FO" dirty="0" smtClean="0"/>
              <a:t/>
            </a:r>
            <a:br>
              <a:rPr lang="fo-FO" dirty="0" smtClean="0"/>
            </a:br>
            <a:r>
              <a:rPr lang="fo-FO" dirty="0"/>
              <a:t/>
            </a:r>
            <a:br>
              <a:rPr lang="fo-FO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9532" y="1791730"/>
            <a:ext cx="8372046" cy="3770263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fo-FO" smtClean="0"/>
              <a:t>Kommununr </a:t>
            </a:r>
            <a:endParaRPr lang="da-DK" smtClean="0"/>
          </a:p>
          <a:p>
            <a:pPr marL="457200" indent="-457200">
              <a:buAutoNum type="arabicParenR"/>
            </a:pPr>
            <a:r>
              <a:rPr lang="da-DK" smtClean="0">
                <a:solidFill>
                  <a:srgbClr val="00B050"/>
                </a:solidFill>
              </a:rPr>
              <a:t>grein</a:t>
            </a:r>
            <a:r>
              <a:rPr lang="da-DK" dirty="0">
                <a:solidFill>
                  <a:srgbClr val="00B050"/>
                </a:solidFill>
              </a:rPr>
              <a:t>, sum er </a:t>
            </a:r>
            <a:r>
              <a:rPr lang="da-DK" dirty="0"/>
              <a:t>3 </a:t>
            </a:r>
            <a:r>
              <a:rPr lang="da-DK" dirty="0" err="1"/>
              <a:t>talstavir</a:t>
            </a:r>
            <a:r>
              <a:rPr lang="da-DK" dirty="0"/>
              <a:t>, </a:t>
            </a:r>
            <a:endParaRPr lang="da-DK" dirty="0" smtClean="0"/>
          </a:p>
          <a:p>
            <a:pPr marL="457200" indent="-457200">
              <a:buAutoNum type="arabicParenR"/>
            </a:pPr>
            <a:r>
              <a:rPr lang="da-DK" dirty="0" smtClean="0">
                <a:solidFill>
                  <a:srgbClr val="00B050"/>
                </a:solidFill>
              </a:rPr>
              <a:t> </a:t>
            </a:r>
            <a:r>
              <a:rPr lang="da-DK" dirty="0" err="1">
                <a:solidFill>
                  <a:srgbClr val="00B050"/>
                </a:solidFill>
              </a:rPr>
              <a:t>málsøki</a:t>
            </a:r>
            <a:r>
              <a:rPr lang="da-DK" dirty="0">
                <a:solidFill>
                  <a:srgbClr val="00B050"/>
                </a:solidFill>
              </a:rPr>
              <a:t>, sum er </a:t>
            </a:r>
            <a:r>
              <a:rPr lang="da-DK" dirty="0"/>
              <a:t>2 </a:t>
            </a:r>
            <a:r>
              <a:rPr lang="da-DK" dirty="0" err="1"/>
              <a:t>talstavir</a:t>
            </a:r>
            <a:r>
              <a:rPr lang="da-DK" dirty="0"/>
              <a:t>, </a:t>
            </a:r>
            <a:endParaRPr lang="da-DK" dirty="0" smtClean="0"/>
          </a:p>
          <a:p>
            <a:pPr marL="457200" indent="-457200">
              <a:buAutoNum type="arabicParenR"/>
            </a:pPr>
            <a:r>
              <a:rPr lang="da-DK" dirty="0" err="1" smtClean="0">
                <a:solidFill>
                  <a:srgbClr val="00B050"/>
                </a:solidFill>
              </a:rPr>
              <a:t>virksemisøki</a:t>
            </a:r>
            <a:r>
              <a:rPr lang="da-DK" dirty="0">
                <a:solidFill>
                  <a:srgbClr val="00B050"/>
                </a:solidFill>
              </a:rPr>
              <a:t>, sum er </a:t>
            </a:r>
            <a:r>
              <a:rPr lang="da-DK" dirty="0"/>
              <a:t>2 </a:t>
            </a:r>
            <a:r>
              <a:rPr lang="da-DK" dirty="0" err="1"/>
              <a:t>talstavir</a:t>
            </a:r>
            <a:r>
              <a:rPr lang="da-DK" dirty="0">
                <a:solidFill>
                  <a:srgbClr val="00B050"/>
                </a:solidFill>
              </a:rPr>
              <a:t>, </a:t>
            </a:r>
            <a:endParaRPr lang="da-DK" dirty="0" smtClean="0">
              <a:solidFill>
                <a:srgbClr val="00B050"/>
              </a:solidFill>
            </a:endParaRPr>
          </a:p>
          <a:p>
            <a:pPr marL="457200" indent="-457200">
              <a:buAutoNum type="arabicParenR"/>
            </a:pPr>
            <a:r>
              <a:rPr lang="da-DK" dirty="0" err="1" smtClean="0">
                <a:solidFill>
                  <a:srgbClr val="FFFF00"/>
                </a:solidFill>
              </a:rPr>
              <a:t>høvuðskontu</a:t>
            </a:r>
            <a:r>
              <a:rPr lang="da-DK" dirty="0">
                <a:solidFill>
                  <a:srgbClr val="FFFF00"/>
                </a:solidFill>
              </a:rPr>
              <a:t>, sum er 3 </a:t>
            </a:r>
            <a:r>
              <a:rPr lang="da-DK" err="1">
                <a:solidFill>
                  <a:srgbClr val="FFFF00"/>
                </a:solidFill>
              </a:rPr>
              <a:t>talstavir</a:t>
            </a:r>
            <a:r>
              <a:rPr lang="da-DK" smtClean="0">
                <a:solidFill>
                  <a:srgbClr val="FFFF00"/>
                </a:solidFill>
              </a:rPr>
              <a:t>,  (postnummar) </a:t>
            </a:r>
            <a:endParaRPr lang="da-DK" dirty="0" smtClean="0">
              <a:solidFill>
                <a:srgbClr val="FFFF00"/>
              </a:solidFill>
            </a:endParaRPr>
          </a:p>
          <a:p>
            <a:pPr marL="457200" indent="-457200">
              <a:buAutoNum type="arabicParenR"/>
            </a:pPr>
            <a:r>
              <a:rPr lang="da-DK" dirty="0" err="1" smtClean="0"/>
              <a:t>undirkontu</a:t>
            </a:r>
            <a:r>
              <a:rPr lang="da-DK" dirty="0"/>
              <a:t>, sum er 2 </a:t>
            </a:r>
            <a:r>
              <a:rPr lang="da-DK" dirty="0" err="1"/>
              <a:t>talstavir</a:t>
            </a:r>
            <a:r>
              <a:rPr lang="da-DK" dirty="0"/>
              <a:t>, </a:t>
            </a:r>
            <a:r>
              <a:rPr lang="da-DK"/>
              <a:t>og </a:t>
            </a:r>
            <a:r>
              <a:rPr lang="da-DK" smtClean="0"/>
              <a:t> </a:t>
            </a:r>
            <a:endParaRPr lang="da-DK" dirty="0" smtClean="0"/>
          </a:p>
          <a:p>
            <a:pPr marL="457200" indent="-457200">
              <a:buAutoNum type="arabicParenR"/>
            </a:pPr>
            <a:r>
              <a:rPr lang="fo-FO" smtClean="0">
                <a:solidFill>
                  <a:srgbClr val="00B050"/>
                </a:solidFill>
              </a:rPr>
              <a:t>Kontuskipan landsins (ST + roknskaparkontu) </a:t>
            </a:r>
            <a:r>
              <a:rPr lang="fo-FO" smtClean="0"/>
              <a:t>4 talstavir</a:t>
            </a: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333433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269304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o-FO" smtClean="0"/>
              <a:t/>
            </a:r>
            <a:br>
              <a:rPr lang="fo-FO" smtClean="0"/>
            </a:br>
            <a:r>
              <a:rPr lang="fo-FO" smtClean="0"/>
              <a:t>Sí kommunur</a:t>
            </a:r>
            <a:r>
              <a:rPr lang="fo-FO" dirty="0"/>
              <a:t/>
            </a:r>
            <a:br>
              <a:rPr lang="fo-FO" dirty="0"/>
            </a:br>
            <a:r>
              <a:rPr lang="fo-FO" dirty="0" smtClean="0"/>
              <a:t/>
            </a:r>
            <a:br>
              <a:rPr lang="fo-FO" dirty="0" smtClean="0"/>
            </a:br>
            <a:r>
              <a:rPr lang="fo-FO" dirty="0"/>
              <a:t/>
            </a:r>
            <a:br>
              <a:rPr lang="fo-FO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9532" y="1791730"/>
            <a:ext cx="8372046" cy="2693045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fo-FO" dirty="0" smtClean="0"/>
              <a:t>Sí </a:t>
            </a:r>
            <a:r>
              <a:rPr lang="fo-FO" dirty="0" err="1" smtClean="0"/>
              <a:t>høvuðskonturnar</a:t>
            </a:r>
            <a:r>
              <a:rPr lang="fo-FO" dirty="0" smtClean="0"/>
              <a:t>  hjá </a:t>
            </a:r>
            <a:r>
              <a:rPr lang="fo-FO" smtClean="0"/>
              <a:t>Eiðis kommunu</a:t>
            </a:r>
          </a:p>
          <a:p>
            <a:pPr marL="457200" indent="-457200">
              <a:buAutoNum type="arabicParenR"/>
            </a:pPr>
            <a:endParaRPr lang="fo-FO"/>
          </a:p>
          <a:p>
            <a:pPr marL="0" indent="0">
              <a:buNone/>
            </a:pPr>
            <a:r>
              <a:rPr lang="fo-FO" smtClean="0"/>
              <a:t>Hetta var ein vísing, sum vísir uppsetingina av fíggjarlóg hjá eini minni kommunu. Nakað soleiðis verður uppsetingin hjá teimum minni kommununum. </a:t>
            </a: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0994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1850" y="323808"/>
            <a:ext cx="8118388" cy="161582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Skrásetingarmeginreglur</a:t>
            </a:r>
            <a:br>
              <a:rPr lang="fo-FO" smtClean="0"/>
            </a:br>
            <a:r>
              <a:rPr lang="fo-FO" smtClean="0"/>
              <a:t>fyri land, kommunur og grunnar</a:t>
            </a:r>
            <a:endParaRPr lang="da-DK" dirty="0"/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149176"/>
              </p:ext>
            </p:extLst>
          </p:nvPr>
        </p:nvGraphicFramePr>
        <p:xfrm>
          <a:off x="1212669" y="1868077"/>
          <a:ext cx="7127081" cy="3869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4752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215443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o-FO" smtClean="0"/>
              <a:t/>
            </a:r>
            <a:br>
              <a:rPr lang="fo-FO" smtClean="0"/>
            </a:br>
            <a:r>
              <a:rPr lang="fo-FO" smtClean="0"/>
              <a:t>Avrokningar millum kommunur</a:t>
            </a:r>
            <a:r>
              <a:rPr lang="fo-FO" dirty="0" smtClean="0"/>
              <a:t/>
            </a:r>
            <a:br>
              <a:rPr lang="fo-FO" dirty="0" smtClean="0"/>
            </a:br>
            <a:r>
              <a:rPr lang="fo-FO" dirty="0"/>
              <a:t/>
            </a:r>
            <a:br>
              <a:rPr lang="fo-FO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9532" y="1791730"/>
            <a:ext cx="7861300" cy="2693045"/>
          </a:xfrm>
        </p:spPr>
        <p:txBody>
          <a:bodyPr/>
          <a:lstStyle/>
          <a:p>
            <a:pPr marL="0" indent="0">
              <a:buNone/>
            </a:pPr>
            <a:r>
              <a:rPr lang="fo-FO" dirty="0" smtClean="0"/>
              <a:t>Gjald fyri t.d</a:t>
            </a:r>
            <a:r>
              <a:rPr lang="fo-FO" smtClean="0"/>
              <a:t>. fólkaskúla  Má fara fram í sama mánaði ,sama tíðarskeiði og somu upphædd í báðum kommunum</a:t>
            </a:r>
          </a:p>
          <a:p>
            <a:pPr marL="0" indent="0">
              <a:buNone/>
            </a:pPr>
            <a:endParaRPr lang="fo-FO"/>
          </a:p>
          <a:p>
            <a:pPr marL="0" indent="0">
              <a:buNone/>
            </a:pPr>
            <a:r>
              <a:rPr lang="fo-FO" smtClean="0"/>
              <a:t>Gjald fyri eldrarøkt  má fara fram mánað fyri mánað </a:t>
            </a:r>
          </a:p>
          <a:p>
            <a:pPr marL="0" indent="0">
              <a:buNone/>
            </a:pP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31232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269304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o-FO" dirty="0" smtClean="0"/>
              <a:t/>
            </a:r>
            <a:br>
              <a:rPr lang="fo-FO" dirty="0" smtClean="0"/>
            </a:br>
            <a:r>
              <a:rPr lang="fo-FO" dirty="0" smtClean="0"/>
              <a:t>Hvat skal </a:t>
            </a:r>
            <a:r>
              <a:rPr lang="fo-FO" dirty="0" err="1" smtClean="0"/>
              <a:t>tíðaravmarkast</a:t>
            </a:r>
            <a:r>
              <a:rPr lang="fo-FO" dirty="0" smtClean="0"/>
              <a:t> í 2015 </a:t>
            </a:r>
            <a:r>
              <a:rPr lang="fo-FO" smtClean="0"/>
              <a:t>– men er við </a:t>
            </a:r>
            <a:r>
              <a:rPr lang="fo-FO" dirty="0" smtClean="0"/>
              <a:t>í avrokning fyri 2016</a:t>
            </a:r>
            <a:br>
              <a:rPr lang="fo-FO" dirty="0" smtClean="0"/>
            </a:br>
            <a:r>
              <a:rPr lang="fo-FO" dirty="0"/>
              <a:t/>
            </a:r>
            <a:br>
              <a:rPr lang="fo-FO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37175" y="2273643"/>
            <a:ext cx="7861300" cy="2693045"/>
          </a:xfrm>
        </p:spPr>
        <p:txBody>
          <a:bodyPr/>
          <a:lstStyle/>
          <a:p>
            <a:pPr marL="0" indent="0">
              <a:buNone/>
            </a:pPr>
            <a:r>
              <a:rPr lang="fo-FO" dirty="0" err="1" smtClean="0"/>
              <a:t>Lærlingaundirvísing</a:t>
            </a:r>
            <a:r>
              <a:rPr lang="fo-FO" dirty="0" smtClean="0"/>
              <a:t> á </a:t>
            </a:r>
            <a:r>
              <a:rPr lang="fo-FO" smtClean="0"/>
              <a:t>tekniska </a:t>
            </a:r>
            <a:r>
              <a:rPr lang="fo-FO"/>
              <a:t> </a:t>
            </a:r>
            <a:r>
              <a:rPr lang="fo-FO" smtClean="0"/>
              <a:t>og handilsskúla</a:t>
            </a:r>
            <a:endParaRPr lang="fo-FO" dirty="0" smtClean="0"/>
          </a:p>
          <a:p>
            <a:pPr marL="0" indent="0">
              <a:buNone/>
            </a:pPr>
            <a:r>
              <a:rPr lang="fo-FO" dirty="0" smtClean="0"/>
              <a:t>Hvíldarheimið  </a:t>
            </a:r>
            <a:r>
              <a:rPr lang="fo-FO" dirty="0" err="1" smtClean="0"/>
              <a:t>Naina</a:t>
            </a:r>
            <a:endParaRPr lang="fo-FO" dirty="0" smtClean="0"/>
          </a:p>
          <a:p>
            <a:pPr marL="0" indent="0">
              <a:buNone/>
            </a:pPr>
            <a:r>
              <a:rPr lang="fo-FO" dirty="0" smtClean="0"/>
              <a:t>Musikkskúlar</a:t>
            </a:r>
          </a:p>
          <a:p>
            <a:pPr marL="0" indent="0">
              <a:buNone/>
            </a:pPr>
            <a:r>
              <a:rPr lang="fo-FO" dirty="0" smtClean="0"/>
              <a:t>Frítíðarundirvísing</a:t>
            </a:r>
          </a:p>
          <a:p>
            <a:pPr marL="0" indent="0">
              <a:buNone/>
            </a:pPr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63859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107721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KMR- krumptappurin í framtíðarinnrapporteringini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5924699"/>
          </a:xfrm>
        </p:spPr>
        <p:txBody>
          <a:bodyPr/>
          <a:lstStyle/>
          <a:p>
            <a:r>
              <a:rPr lang="fo-FO" dirty="0" smtClean="0"/>
              <a:t>pengarnar til tíðina og vita nær pengarnir eru har</a:t>
            </a:r>
          </a:p>
          <a:p>
            <a:r>
              <a:rPr lang="fo-FO" dirty="0" smtClean="0"/>
              <a:t>Fáa eitt </a:t>
            </a:r>
            <a:r>
              <a:rPr lang="fo-FO" dirty="0" err="1" smtClean="0"/>
              <a:t>systemyvirlit</a:t>
            </a:r>
            <a:r>
              <a:rPr lang="fo-FO" dirty="0" smtClean="0"/>
              <a:t>, sum  øll í kommununi kunnu síggja</a:t>
            </a:r>
          </a:p>
          <a:p>
            <a:r>
              <a:rPr lang="fo-FO" dirty="0" smtClean="0"/>
              <a:t>Sleppa frá at gera </a:t>
            </a:r>
            <a:r>
              <a:rPr lang="fo-FO" err="1" smtClean="0"/>
              <a:t>peningastovnsflytingar</a:t>
            </a:r>
            <a:r>
              <a:rPr lang="fo-FO" smtClean="0"/>
              <a:t>  í dk</a:t>
            </a:r>
            <a:endParaRPr lang="fo-FO" dirty="0" smtClean="0"/>
          </a:p>
          <a:p>
            <a:r>
              <a:rPr lang="fo-FO" dirty="0" smtClean="0"/>
              <a:t>Fáa eitt effektivt </a:t>
            </a:r>
            <a:r>
              <a:rPr lang="fo-FO" dirty="0" err="1" smtClean="0"/>
              <a:t>bókingargrundarlag</a:t>
            </a:r>
            <a:r>
              <a:rPr lang="fo-FO" dirty="0" smtClean="0"/>
              <a:t>, sum kann </a:t>
            </a:r>
            <a:r>
              <a:rPr lang="fo-FO" dirty="0" err="1" smtClean="0"/>
              <a:t>automatiserast</a:t>
            </a:r>
            <a:endParaRPr lang="fo-FO" dirty="0" smtClean="0"/>
          </a:p>
          <a:p>
            <a:r>
              <a:rPr lang="fo-FO" dirty="0"/>
              <a:t>Kunnu </a:t>
            </a:r>
            <a:r>
              <a:rPr lang="fo-FO" dirty="0" smtClean="0"/>
              <a:t>sjálvi </a:t>
            </a:r>
            <a:r>
              <a:rPr lang="fo-FO" dirty="0" err="1" smtClean="0"/>
              <a:t>validera</a:t>
            </a:r>
            <a:r>
              <a:rPr lang="fo-FO" dirty="0" smtClean="0"/>
              <a:t>  </a:t>
            </a:r>
            <a:r>
              <a:rPr lang="fo-FO" dirty="0" err="1" smtClean="0"/>
              <a:t>mánaðarroknskapin</a:t>
            </a:r>
            <a:r>
              <a:rPr lang="fo-FO" dirty="0" smtClean="0"/>
              <a:t> á netinum</a:t>
            </a:r>
          </a:p>
          <a:p>
            <a:r>
              <a:rPr lang="fo-FO" dirty="0" smtClean="0"/>
              <a:t>Fáa </a:t>
            </a:r>
            <a:r>
              <a:rPr lang="fo-FO" dirty="0"/>
              <a:t>eitt effektivt amboð at flyta  broytiligar upphæddir </a:t>
            </a:r>
            <a:r>
              <a:rPr lang="fo-FO"/>
              <a:t>millum </a:t>
            </a:r>
            <a:r>
              <a:rPr lang="fo-FO" smtClean="0"/>
              <a:t>stovnar</a:t>
            </a:r>
          </a:p>
          <a:p>
            <a:r>
              <a:rPr lang="fo-FO" smtClean="0"/>
              <a:t>FMR og GJAldstovan kunnu brúka tíðina meira fornuftugt</a:t>
            </a:r>
            <a:endParaRPr lang="fo-FO" dirty="0"/>
          </a:p>
          <a:p>
            <a:endParaRPr lang="fo-FO" dirty="0" smtClean="0"/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126722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KMR er millum kommunur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5386090"/>
          </a:xfrm>
        </p:spPr>
        <p:txBody>
          <a:bodyPr/>
          <a:lstStyle/>
          <a:p>
            <a:r>
              <a:rPr lang="fo-FO" dirty="0" smtClean="0"/>
              <a:t>Tað er kommunan sum hevur fult ræði á </a:t>
            </a:r>
            <a:r>
              <a:rPr lang="fo-FO" dirty="0" err="1" smtClean="0"/>
              <a:t>kmr</a:t>
            </a:r>
            <a:endParaRPr lang="fo-FO" dirty="0" smtClean="0"/>
          </a:p>
          <a:p>
            <a:r>
              <a:rPr lang="fo-FO" smtClean="0"/>
              <a:t>Tað er kommunan, sum sjálv skrásetir útgjald</a:t>
            </a:r>
          </a:p>
          <a:p>
            <a:r>
              <a:rPr lang="fo-FO" dirty="0" smtClean="0"/>
              <a:t>Upprættar ein kommuna eitt krav móti eini aðrari kommunu, so skal tað verða góðkent </a:t>
            </a:r>
            <a:r>
              <a:rPr lang="fo-FO" smtClean="0"/>
              <a:t>av  skuldarkommununi</a:t>
            </a:r>
          </a:p>
          <a:p>
            <a:endParaRPr lang="fo-FO"/>
          </a:p>
          <a:p>
            <a:r>
              <a:rPr lang="fo-FO" smtClean="0"/>
              <a:t>Sí </a:t>
            </a:r>
            <a:r>
              <a:rPr lang="fo-FO" dirty="0" err="1" smtClean="0"/>
              <a:t>kmr</a:t>
            </a:r>
            <a:r>
              <a:rPr lang="fo-FO" dirty="0" smtClean="0"/>
              <a:t> fyri t.d. </a:t>
            </a:r>
            <a:r>
              <a:rPr lang="fo-FO" smtClean="0"/>
              <a:t>Klaksvík</a:t>
            </a:r>
          </a:p>
          <a:p>
            <a:pPr marL="0" indent="0">
              <a:buNone/>
            </a:pPr>
            <a:endParaRPr lang="fo-FO" smtClean="0"/>
          </a:p>
          <a:p>
            <a:endParaRPr lang="fo-FO" dirty="0" smtClean="0"/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23784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Almenni roknskapurin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1077218"/>
          </a:xfrm>
        </p:spPr>
        <p:txBody>
          <a:bodyPr/>
          <a:lstStyle/>
          <a:p>
            <a:endParaRPr lang="fo-FO" dirty="0" smtClean="0"/>
          </a:p>
          <a:p>
            <a:endParaRPr lang="fo-F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" y="851190"/>
            <a:ext cx="7572375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20563"/>
            <a:ext cx="7620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3997411" y="1161535"/>
            <a:ext cx="1149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o-FO" smtClean="0"/>
              <a:t>Land</a:t>
            </a:r>
            <a:endParaRPr lang="da-DK"/>
          </a:p>
        </p:txBody>
      </p:sp>
      <p:sp>
        <p:nvSpPr>
          <p:cNvPr id="7" name="Tekstboks 6"/>
          <p:cNvSpPr txBox="1"/>
          <p:nvPr/>
        </p:nvSpPr>
        <p:spPr>
          <a:xfrm>
            <a:off x="3880022" y="1486933"/>
            <a:ext cx="1495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o-FO" smtClean="0"/>
              <a:t>Kommunur</a:t>
            </a:r>
            <a:endParaRPr lang="da-DK"/>
          </a:p>
        </p:txBody>
      </p:sp>
      <p:sp>
        <p:nvSpPr>
          <p:cNvPr id="10" name="Tekstboks 9"/>
          <p:cNvSpPr txBox="1"/>
          <p:nvPr/>
        </p:nvSpPr>
        <p:spPr>
          <a:xfrm>
            <a:off x="3484605" y="1762903"/>
            <a:ext cx="2211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o-FO" smtClean="0"/>
              <a:t>Komm samstørv</a:t>
            </a:r>
            <a:endParaRPr lang="da-DK"/>
          </a:p>
        </p:txBody>
      </p:sp>
      <p:sp>
        <p:nvSpPr>
          <p:cNvPr id="11" name="Tekstboks 10"/>
          <p:cNvSpPr txBox="1"/>
          <p:nvPr/>
        </p:nvSpPr>
        <p:spPr>
          <a:xfrm>
            <a:off x="3888254" y="2051230"/>
            <a:ext cx="1495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o-FO" smtClean="0"/>
              <a:t>Grunnar o.t.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374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Almenni roknskapurin latin upp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1077218"/>
          </a:xfrm>
        </p:spPr>
        <p:txBody>
          <a:bodyPr/>
          <a:lstStyle/>
          <a:p>
            <a:endParaRPr lang="fo-FO" dirty="0" smtClean="0"/>
          </a:p>
          <a:p>
            <a:endParaRPr lang="fo-FO" dirty="0"/>
          </a:p>
        </p:txBody>
      </p:sp>
      <p:sp>
        <p:nvSpPr>
          <p:cNvPr id="10" name="Tekstboks 9"/>
          <p:cNvSpPr txBox="1"/>
          <p:nvPr/>
        </p:nvSpPr>
        <p:spPr>
          <a:xfrm>
            <a:off x="5107459" y="3608864"/>
            <a:ext cx="778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/>
              <a:t>5.55</a:t>
            </a:r>
            <a:endParaRPr lang="da-DK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896767"/>
            <a:ext cx="7639050" cy="336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43" y="4512579"/>
            <a:ext cx="7639050" cy="137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3089188" y="3194909"/>
            <a:ext cx="1062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/>
              <a:t>6.000</a:t>
            </a:r>
            <a:endParaRPr lang="da-DK"/>
          </a:p>
        </p:txBody>
      </p:sp>
      <p:sp>
        <p:nvSpPr>
          <p:cNvPr id="14" name="Tekstboks 13"/>
          <p:cNvSpPr txBox="1"/>
          <p:nvPr/>
        </p:nvSpPr>
        <p:spPr>
          <a:xfrm flipH="1">
            <a:off x="5107459" y="3194909"/>
            <a:ext cx="778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/>
              <a:t>5.550</a:t>
            </a:r>
            <a:endParaRPr lang="da-DK"/>
          </a:p>
        </p:txBody>
      </p:sp>
      <p:sp>
        <p:nvSpPr>
          <p:cNvPr id="15" name="Tekstboks 14"/>
          <p:cNvSpPr txBox="1"/>
          <p:nvPr/>
        </p:nvSpPr>
        <p:spPr>
          <a:xfrm>
            <a:off x="1647535" y="3149597"/>
            <a:ext cx="1062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z="1600" u="sng" smtClean="0"/>
              <a:t>11.550</a:t>
            </a:r>
            <a:endParaRPr lang="da-DK" sz="1600" u="sng"/>
          </a:p>
        </p:txBody>
      </p:sp>
      <p:sp>
        <p:nvSpPr>
          <p:cNvPr id="16" name="Tekstboks 15"/>
          <p:cNvSpPr txBox="1"/>
          <p:nvPr/>
        </p:nvSpPr>
        <p:spPr>
          <a:xfrm>
            <a:off x="6730378" y="3104285"/>
            <a:ext cx="1062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z="1600" u="sng" smtClean="0"/>
              <a:t>11.550</a:t>
            </a:r>
            <a:endParaRPr lang="da-DK" sz="1600" u="sng"/>
          </a:p>
        </p:txBody>
      </p:sp>
      <p:sp>
        <p:nvSpPr>
          <p:cNvPr id="17" name="Tekstboks 16"/>
          <p:cNvSpPr txBox="1"/>
          <p:nvPr/>
        </p:nvSpPr>
        <p:spPr>
          <a:xfrm>
            <a:off x="1659857" y="3442839"/>
            <a:ext cx="1062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z="1600" u="sng" smtClean="0"/>
              <a:t>17.650</a:t>
            </a:r>
            <a:endParaRPr lang="da-DK" sz="1600" u="sng"/>
          </a:p>
        </p:txBody>
      </p:sp>
      <p:sp>
        <p:nvSpPr>
          <p:cNvPr id="18" name="Tekstboks 17"/>
          <p:cNvSpPr txBox="1"/>
          <p:nvPr/>
        </p:nvSpPr>
        <p:spPr>
          <a:xfrm>
            <a:off x="6730343" y="3385170"/>
            <a:ext cx="1062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z="1600" u="sng" smtClean="0"/>
              <a:t>16.050</a:t>
            </a:r>
            <a:endParaRPr lang="da-DK" sz="1600" u="sng"/>
          </a:p>
        </p:txBody>
      </p:sp>
      <p:sp>
        <p:nvSpPr>
          <p:cNvPr id="7" name="Multiplicer 6"/>
          <p:cNvSpPr/>
          <p:nvPr/>
        </p:nvSpPr>
        <p:spPr>
          <a:xfrm>
            <a:off x="3428998" y="4574361"/>
            <a:ext cx="914400" cy="914400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boks 7"/>
          <p:cNvSpPr txBox="1"/>
          <p:nvPr/>
        </p:nvSpPr>
        <p:spPr>
          <a:xfrm>
            <a:off x="4238367" y="4782065"/>
            <a:ext cx="869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z="1600" smtClean="0"/>
              <a:t>6.100</a:t>
            </a:r>
          </a:p>
          <a:p>
            <a:r>
              <a:rPr lang="fo-FO" sz="1600" smtClean="0"/>
              <a:t>4.500</a:t>
            </a:r>
            <a:endParaRPr lang="da-DK" sz="1600"/>
          </a:p>
        </p:txBody>
      </p:sp>
    </p:spTree>
    <p:extLst>
      <p:ext uri="{BB962C8B-B14F-4D97-AF65-F5344CB8AC3E}">
        <p14:creationId xmlns:p14="http://schemas.microsoft.com/office/powerpoint/2010/main" val="325391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  <p:bldP spid="18" grpId="0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Neyðugt við transaktiónsslóð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47" y="969878"/>
            <a:ext cx="3876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47" y="2008103"/>
            <a:ext cx="387667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46" y="4351253"/>
            <a:ext cx="38766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674" y="969878"/>
            <a:ext cx="22479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571" y="974899"/>
            <a:ext cx="1466850" cy="4995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3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Hálv mio feilmøguleikar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20130" y="1168400"/>
            <a:ext cx="8114270" cy="9694962"/>
          </a:xfrm>
        </p:spPr>
        <p:txBody>
          <a:bodyPr/>
          <a:lstStyle/>
          <a:p>
            <a:pPr lvl="1"/>
            <a:r>
              <a:rPr lang="fo-FO" sz="2000" smtClean="0"/>
              <a:t>Land komm 30</a:t>
            </a:r>
          </a:p>
          <a:p>
            <a:pPr lvl="1"/>
            <a:r>
              <a:rPr lang="fo-FO" sz="2000" smtClean="0"/>
              <a:t>Kommunur við 18</a:t>
            </a:r>
          </a:p>
          <a:p>
            <a:pPr lvl="1"/>
            <a:r>
              <a:rPr lang="fo-FO" sz="2000" smtClean="0"/>
              <a:t>Komm ikki við 12</a:t>
            </a:r>
          </a:p>
          <a:p>
            <a:pPr lvl="1"/>
            <a:r>
              <a:rPr lang="fo-FO" sz="2000" smtClean="0"/>
              <a:t>Samstørv við 7</a:t>
            </a:r>
          </a:p>
          <a:p>
            <a:pPr lvl="1"/>
            <a:r>
              <a:rPr lang="fo-FO" sz="2000" smtClean="0"/>
              <a:t>Samstørv ikki við 10?</a:t>
            </a:r>
          </a:p>
          <a:p>
            <a:pPr lvl="1"/>
            <a:r>
              <a:rPr lang="fo-FO" sz="2000" smtClean="0"/>
              <a:t>Millum komm 15</a:t>
            </a:r>
          </a:p>
          <a:p>
            <a:pPr lvl="1"/>
            <a:r>
              <a:rPr lang="fo-FO" sz="2000" smtClean="0"/>
              <a:t>Kontudimensiónir 3</a:t>
            </a:r>
          </a:p>
          <a:p>
            <a:pPr lvl="1"/>
            <a:r>
              <a:rPr lang="fo-FO" sz="2000" smtClean="0"/>
              <a:t>Tíðarskeið 13</a:t>
            </a:r>
          </a:p>
          <a:p>
            <a:pPr marL="0" lvl="1" indent="0">
              <a:buNone/>
            </a:pPr>
            <a:r>
              <a:rPr lang="fo-FO" sz="2000" smtClean="0"/>
              <a:t>= mió  møguleikar</a:t>
            </a:r>
          </a:p>
          <a:p>
            <a:pPr lvl="1"/>
            <a:endParaRPr lang="fo-FO" sz="2000" smtClean="0"/>
          </a:p>
          <a:p>
            <a:pPr lvl="1"/>
            <a:endParaRPr lang="fo-FO" sz="2000" smtClean="0"/>
          </a:p>
          <a:p>
            <a:endParaRPr lang="fo-FO" sz="2000" smtClean="0"/>
          </a:p>
          <a:p>
            <a:endParaRPr lang="fo-FO" sz="2000" dirty="0" smtClean="0"/>
          </a:p>
          <a:p>
            <a:pPr marL="0" indent="0">
              <a:buNone/>
            </a:pPr>
            <a:endParaRPr lang="fo-FO" sz="2000" dirty="0" smtClean="0"/>
          </a:p>
          <a:p>
            <a:endParaRPr lang="fo-FO" sz="2000" dirty="0" smtClean="0"/>
          </a:p>
          <a:p>
            <a:endParaRPr lang="fo-FO" sz="2000" dirty="0" smtClean="0"/>
          </a:p>
          <a:p>
            <a:endParaRPr lang="fo-FO" dirty="0" smtClean="0"/>
          </a:p>
          <a:p>
            <a:endParaRPr lang="fo-F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10" y="1087396"/>
            <a:ext cx="4955058" cy="476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26" y="3864833"/>
            <a:ext cx="958334" cy="843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549" y="4610357"/>
            <a:ext cx="958334" cy="843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701" y="2056627"/>
            <a:ext cx="958334" cy="843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0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6463" y="296973"/>
            <a:ext cx="7580312" cy="107721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Almenna konsernin</a:t>
            </a:r>
            <a:br>
              <a:rPr lang="fo-FO" smtClean="0"/>
            </a:br>
            <a:r>
              <a:rPr lang="fo-FO" smtClean="0"/>
              <a:t>MULTI dimensionELL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33400" y="1066799"/>
            <a:ext cx="8024100" cy="2154436"/>
          </a:xfrm>
        </p:spPr>
        <p:txBody>
          <a:bodyPr/>
          <a:lstStyle/>
          <a:p>
            <a:endParaRPr lang="fo-FO" sz="2000" dirty="0" smtClean="0"/>
          </a:p>
          <a:p>
            <a:endParaRPr lang="fo-FO" sz="2000" dirty="0" smtClean="0"/>
          </a:p>
          <a:p>
            <a:endParaRPr lang="fo-FO" dirty="0" smtClean="0"/>
          </a:p>
          <a:p>
            <a:endParaRPr lang="fo-FO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23288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24812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26336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27860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29384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3" y="30908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32432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3" y="33956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3548063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370704" y="4833938"/>
            <a:ext cx="1081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>
                <a:solidFill>
                  <a:schemeClr val="bg1"/>
                </a:solidFill>
              </a:rPr>
              <a:t>samstørv</a:t>
            </a:r>
            <a:endParaRPr lang="da-DK">
              <a:solidFill>
                <a:schemeClr val="bg1"/>
              </a:solidFill>
            </a:endParaRPr>
          </a:p>
        </p:txBody>
      </p:sp>
      <p:cxnSp>
        <p:nvCxnSpPr>
          <p:cNvPr id="7" name="Lige pilforbindelse 6"/>
          <p:cNvCxnSpPr/>
          <p:nvPr/>
        </p:nvCxnSpPr>
        <p:spPr>
          <a:xfrm>
            <a:off x="2484936" y="5668019"/>
            <a:ext cx="6578102" cy="803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ge pilforbindelse 24"/>
          <p:cNvCxnSpPr/>
          <p:nvPr/>
        </p:nvCxnSpPr>
        <p:spPr>
          <a:xfrm flipV="1">
            <a:off x="2500057" y="3696729"/>
            <a:ext cx="0" cy="20145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ge pilforbindelse 28"/>
          <p:cNvCxnSpPr/>
          <p:nvPr/>
        </p:nvCxnSpPr>
        <p:spPr>
          <a:xfrm flipH="1" flipV="1">
            <a:off x="877208" y="3846041"/>
            <a:ext cx="1606450" cy="1821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kstboks 31"/>
          <p:cNvSpPr txBox="1"/>
          <p:nvPr/>
        </p:nvSpPr>
        <p:spPr>
          <a:xfrm>
            <a:off x="4876800" y="5838954"/>
            <a:ext cx="156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>
                <a:solidFill>
                  <a:schemeClr val="bg1"/>
                </a:solidFill>
              </a:rPr>
              <a:t>Kommunur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33" name="Tekstboks 32"/>
          <p:cNvSpPr txBox="1"/>
          <p:nvPr/>
        </p:nvSpPr>
        <p:spPr>
          <a:xfrm>
            <a:off x="2483658" y="3470526"/>
            <a:ext cx="156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>
                <a:solidFill>
                  <a:schemeClr val="bg1"/>
                </a:solidFill>
              </a:rPr>
              <a:t>Kommunur</a:t>
            </a:r>
            <a:endParaRPr lang="da-DK">
              <a:solidFill>
                <a:schemeClr val="bg1"/>
              </a:solidFill>
            </a:endParaRPr>
          </a:p>
        </p:txBody>
      </p:sp>
      <p:cxnSp>
        <p:nvCxnSpPr>
          <p:cNvPr id="35" name="Lige pilforbindelse 34"/>
          <p:cNvCxnSpPr/>
          <p:nvPr/>
        </p:nvCxnSpPr>
        <p:spPr>
          <a:xfrm flipV="1">
            <a:off x="2520779" y="1863811"/>
            <a:ext cx="5664980" cy="3804208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Lige pilforbindelse 37"/>
          <p:cNvCxnSpPr/>
          <p:nvPr/>
        </p:nvCxnSpPr>
        <p:spPr>
          <a:xfrm flipV="1">
            <a:off x="2500057" y="3659658"/>
            <a:ext cx="0" cy="20145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kstboks 38"/>
          <p:cNvSpPr txBox="1"/>
          <p:nvPr/>
        </p:nvSpPr>
        <p:spPr>
          <a:xfrm>
            <a:off x="7232180" y="1258721"/>
            <a:ext cx="156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>
                <a:solidFill>
                  <a:schemeClr val="bg1"/>
                </a:solidFill>
              </a:rPr>
              <a:t>Land</a:t>
            </a:r>
            <a:endParaRPr lang="da-DK">
              <a:solidFill>
                <a:schemeClr val="bg1"/>
              </a:solidFill>
            </a:endParaRPr>
          </a:p>
        </p:txBody>
      </p:sp>
      <p:pic>
        <p:nvPicPr>
          <p:cNvPr id="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12" y="5668019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59" y="5686554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Lige pilforbindelse 26"/>
          <p:cNvCxnSpPr/>
          <p:nvPr/>
        </p:nvCxnSpPr>
        <p:spPr>
          <a:xfrm>
            <a:off x="2520779" y="5708179"/>
            <a:ext cx="523740" cy="5400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kstboks 35"/>
          <p:cNvSpPr txBox="1"/>
          <p:nvPr/>
        </p:nvSpPr>
        <p:spPr>
          <a:xfrm>
            <a:off x="3288907" y="5949479"/>
            <a:ext cx="1081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>
                <a:solidFill>
                  <a:schemeClr val="bg1"/>
                </a:solidFill>
              </a:rPr>
              <a:t>Grunnar</a:t>
            </a:r>
            <a:endParaRPr lang="da-DK">
              <a:solidFill>
                <a:schemeClr val="bg1"/>
              </a:solidFill>
            </a:endParaRPr>
          </a:p>
        </p:txBody>
      </p:sp>
      <p:pic>
        <p:nvPicPr>
          <p:cNvPr id="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59" y="5838954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Lige pilforbindelse 23"/>
          <p:cNvCxnSpPr/>
          <p:nvPr/>
        </p:nvCxnSpPr>
        <p:spPr>
          <a:xfrm flipH="1">
            <a:off x="2044309" y="5674197"/>
            <a:ext cx="439349" cy="2752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kstboks 33"/>
          <p:cNvSpPr txBox="1"/>
          <p:nvPr/>
        </p:nvSpPr>
        <p:spPr>
          <a:xfrm>
            <a:off x="1521233" y="6023620"/>
            <a:ext cx="1081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mtClean="0">
                <a:solidFill>
                  <a:schemeClr val="bg1"/>
                </a:solidFill>
              </a:rPr>
              <a:t>samstørv</a:t>
            </a:r>
            <a:endParaRPr lang="da-DK">
              <a:solidFill>
                <a:schemeClr val="bg1"/>
              </a:solidFill>
            </a:endParaRPr>
          </a:p>
        </p:txBody>
      </p:sp>
      <p:pic>
        <p:nvPicPr>
          <p:cNvPr id="4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03" y="5991354"/>
            <a:ext cx="6543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614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Sí eina avrokning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5924699"/>
          </a:xfrm>
        </p:spPr>
        <p:txBody>
          <a:bodyPr/>
          <a:lstStyle/>
          <a:p>
            <a:endParaRPr lang="fo-FO" sz="2000" smtClean="0"/>
          </a:p>
          <a:p>
            <a:pPr marL="0" indent="0">
              <a:buNone/>
            </a:pPr>
            <a:endParaRPr lang="fo-FO" sz="2000" smtClean="0"/>
          </a:p>
          <a:p>
            <a:pPr marL="0" indent="0">
              <a:buNone/>
            </a:pPr>
            <a:endParaRPr lang="fo-FO" sz="2000"/>
          </a:p>
          <a:p>
            <a:pPr marL="0" indent="0">
              <a:buNone/>
            </a:pPr>
            <a:r>
              <a:rPr lang="fo-FO" sz="2000" smtClean="0"/>
              <a:t>Her vísi eg eina mánaðaravrokning fyri Runavíkar kommunu.</a:t>
            </a:r>
          </a:p>
          <a:p>
            <a:pPr marL="0" indent="0">
              <a:buNone/>
            </a:pPr>
            <a:endParaRPr lang="fo-FO" sz="2000" dirty="0" smtClean="0"/>
          </a:p>
          <a:p>
            <a:pPr marL="0" indent="0">
              <a:buNone/>
            </a:pPr>
            <a:endParaRPr lang="fo-FO" sz="2000" dirty="0" smtClean="0"/>
          </a:p>
          <a:p>
            <a:endParaRPr lang="fo-FO" sz="2000" dirty="0" smtClean="0"/>
          </a:p>
          <a:p>
            <a:endParaRPr lang="fo-FO" sz="2000" dirty="0" smtClean="0"/>
          </a:p>
          <a:p>
            <a:endParaRPr lang="fo-FO" dirty="0" smtClean="0"/>
          </a:p>
          <a:p>
            <a:endParaRPr lang="fo-F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7188" y="2518015"/>
            <a:ext cx="1485134" cy="182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40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107721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Effektivisering av innlesingum og valideringum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3770263"/>
          </a:xfrm>
        </p:spPr>
        <p:txBody>
          <a:bodyPr/>
          <a:lstStyle/>
          <a:p>
            <a:endParaRPr lang="fo-FO" sz="2000" smtClean="0"/>
          </a:p>
          <a:p>
            <a:endParaRPr lang="fo-FO" sz="2000" dirty="0" smtClean="0"/>
          </a:p>
          <a:p>
            <a:pPr marL="0" indent="0">
              <a:buNone/>
            </a:pPr>
            <a:endParaRPr lang="fo-FO" sz="2000" dirty="0" smtClean="0"/>
          </a:p>
          <a:p>
            <a:endParaRPr lang="fo-FO" sz="2000" dirty="0" smtClean="0"/>
          </a:p>
          <a:p>
            <a:endParaRPr lang="fo-FO" sz="2000" dirty="0" smtClean="0"/>
          </a:p>
          <a:p>
            <a:endParaRPr lang="fo-FO" dirty="0" smtClean="0"/>
          </a:p>
          <a:p>
            <a:endParaRPr lang="fo-F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7188" y="2518015"/>
            <a:ext cx="1485134" cy="182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1268883"/>
            <a:ext cx="7153275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642" y="4138640"/>
            <a:ext cx="15811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1343025"/>
            <a:ext cx="7172325" cy="409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16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53860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>Sí eina avrokning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5924699"/>
          </a:xfrm>
        </p:spPr>
        <p:txBody>
          <a:bodyPr/>
          <a:lstStyle/>
          <a:p>
            <a:endParaRPr lang="fo-FO" sz="2000" dirty="0" smtClean="0"/>
          </a:p>
          <a:p>
            <a:pPr marL="0" indent="0">
              <a:buNone/>
            </a:pPr>
            <a:r>
              <a:rPr lang="fo-FO" sz="2000" dirty="0" smtClean="0"/>
              <a:t>Sí </a:t>
            </a:r>
            <a:r>
              <a:rPr lang="fo-FO" sz="2000" dirty="0" err="1" smtClean="0"/>
              <a:t>validering</a:t>
            </a:r>
            <a:r>
              <a:rPr lang="fo-FO" sz="2000" dirty="0" smtClean="0"/>
              <a:t> </a:t>
            </a:r>
            <a:r>
              <a:rPr lang="fo-FO" sz="2000" smtClean="0"/>
              <a:t>sjóvar kommuna. Jógvan vísir ymsar valideringar, sum eru online. </a:t>
            </a:r>
          </a:p>
          <a:p>
            <a:pPr marL="0" indent="0">
              <a:buNone/>
            </a:pPr>
            <a:endParaRPr lang="fo-FO" sz="2000" dirty="0" smtClean="0"/>
          </a:p>
          <a:p>
            <a:pPr marL="0" indent="0">
              <a:buNone/>
            </a:pPr>
            <a:r>
              <a:rPr lang="fo-FO" sz="2000" dirty="0" smtClean="0"/>
              <a:t>Sí </a:t>
            </a:r>
            <a:r>
              <a:rPr lang="fo-FO" sz="2000" err="1" smtClean="0"/>
              <a:t>innlesingarfunktiónina</a:t>
            </a:r>
            <a:r>
              <a:rPr lang="fo-FO" sz="2000" smtClean="0"/>
              <a:t> live. Jógvan vísir, tá ið allar rættingar eru gjørdar, at allir valideringar eru ok og roknskapurin kann innlesast.</a:t>
            </a:r>
            <a:endParaRPr lang="fo-FO" sz="2000" dirty="0" smtClean="0"/>
          </a:p>
          <a:p>
            <a:endParaRPr lang="fo-FO" sz="2000" dirty="0" smtClean="0"/>
          </a:p>
          <a:p>
            <a:endParaRPr lang="fo-FO" sz="2000" dirty="0" smtClean="0"/>
          </a:p>
          <a:p>
            <a:endParaRPr lang="fo-FO" dirty="0" smtClean="0"/>
          </a:p>
          <a:p>
            <a:endParaRPr lang="fo-F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7188" y="2518015"/>
            <a:ext cx="1485134" cy="182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31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1" y="2"/>
            <a:ext cx="7861300" cy="11986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o-FO" smtClean="0"/>
              <a:t/>
            </a:r>
            <a:br>
              <a:rPr lang="fo-FO" smtClean="0"/>
            </a:br>
            <a:r>
              <a:rPr lang="fo-FO" smtClean="0"/>
              <a:t>Tíðarætlan</a:t>
            </a:r>
            <a:r>
              <a:rPr lang="fo-FO" dirty="0"/>
              <a:t/>
            </a:r>
            <a:br>
              <a:rPr lang="fo-FO" dirty="0"/>
            </a:br>
            <a:r>
              <a:rPr lang="fo-FO" dirty="0" smtClean="0"/>
              <a:t/>
            </a:r>
            <a:br>
              <a:rPr lang="fo-FO" dirty="0" smtClean="0"/>
            </a:br>
            <a:r>
              <a:rPr lang="fo-FO" dirty="0"/>
              <a:t/>
            </a:r>
            <a:br>
              <a:rPr lang="fo-FO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9532" y="1791730"/>
            <a:ext cx="7861300" cy="1615827"/>
          </a:xfrm>
        </p:spPr>
        <p:txBody>
          <a:bodyPr/>
          <a:lstStyle/>
          <a:p>
            <a:endParaRPr lang="fo-FO" dirty="0" smtClean="0"/>
          </a:p>
          <a:p>
            <a:pPr marL="0" indent="0">
              <a:buNone/>
            </a:pPr>
            <a:endParaRPr lang="fo-FO" dirty="0" smtClean="0"/>
          </a:p>
          <a:p>
            <a:pPr marL="0" indent="0">
              <a:buNone/>
            </a:pPr>
            <a:endParaRPr lang="fo-FO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8646865"/>
              </p:ext>
            </p:extLst>
          </p:nvPr>
        </p:nvGraphicFramePr>
        <p:xfrm>
          <a:off x="222423" y="1037969"/>
          <a:ext cx="8563232" cy="4782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32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258873"/>
            <a:ext cx="8080375" cy="323165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o-FO" smtClean="0"/>
              <a:t/>
            </a:r>
            <a:br>
              <a:rPr lang="fo-FO" smtClean="0"/>
            </a:br>
            <a:r>
              <a:rPr lang="fo-FO"/>
              <a:t/>
            </a:r>
            <a:br>
              <a:rPr lang="fo-FO"/>
            </a:br>
            <a:r>
              <a:rPr lang="fo-FO" smtClean="0"/>
              <a:t/>
            </a:r>
            <a:br>
              <a:rPr lang="fo-FO" smtClean="0"/>
            </a:br>
            <a:r>
              <a:rPr lang="fo-FO"/>
              <a:t/>
            </a:r>
            <a:br>
              <a:rPr lang="fo-FO"/>
            </a:br>
            <a:r>
              <a:rPr lang="fo-FO" smtClean="0"/>
              <a:t/>
            </a:r>
            <a:br>
              <a:rPr lang="fo-FO" smtClean="0"/>
            </a:br>
            <a:r>
              <a:rPr lang="fo-FO" smtClean="0"/>
              <a:t>Takk fyri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3100" y="1168400"/>
            <a:ext cx="7861300" cy="2154436"/>
          </a:xfrm>
        </p:spPr>
        <p:txBody>
          <a:bodyPr/>
          <a:lstStyle/>
          <a:p>
            <a:endParaRPr lang="fo-FO" sz="2000" dirty="0" smtClean="0"/>
          </a:p>
          <a:p>
            <a:endParaRPr lang="fo-FO" sz="2000" dirty="0" smtClean="0"/>
          </a:p>
          <a:p>
            <a:endParaRPr lang="fo-FO" dirty="0" smtClean="0"/>
          </a:p>
          <a:p>
            <a:endParaRPr lang="fo-F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7188" y="2518015"/>
            <a:ext cx="1485134" cy="182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72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JALDSTOVAN_skabelon_1udgave">
  <a:themeElements>
    <a:clrScheme name="Gjaldstovan_color">
      <a:dk1>
        <a:sysClr val="windowText" lastClr="000000"/>
      </a:dk1>
      <a:lt1>
        <a:sysClr val="window" lastClr="FFFFFF"/>
      </a:lt1>
      <a:dk2>
        <a:srgbClr val="67580F"/>
      </a:dk2>
      <a:lt2>
        <a:srgbClr val="333333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FORSIDE M. GRAFIK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AGENDA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SLIDE_01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SLIDE_02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SLUT SLIDE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532a9c6-cc96-4a4f-bf05-224c4d38c57b">P3WJAYMAVC43-98-189</_dlc_DocId>
    <_dlc_DocIdUrl xmlns="7532a9c6-cc96-4a4f-bf05-224c4d38c57b">
      <Url>http://lnet-srv-sp1/sites/gjaldstovan/leidslufundir/_layouts/DocIdRedir.aspx?ID=P3WJAYMAVC43-98-189</Url>
      <Description>P3WJAYMAVC43-98-189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Fundarleistur" ma:contentTypeID="0x010100A40AADE0ECA8864298334E0C630A4B64004048935B4AFB2F4BBEB8A290685D6100" ma:contentTypeVersion="1" ma:contentTypeDescription="" ma:contentTypeScope="" ma:versionID="60b651a7756b027156ae28b21de80944">
  <xsd:schema xmlns:xsd="http://www.w3.org/2001/XMLSchema" xmlns:xs="http://www.w3.org/2001/XMLSchema" xmlns:p="http://schemas.microsoft.com/office/2006/metadata/properties" xmlns:ns2="7532a9c6-cc96-4a4f-bf05-224c4d38c57b" targetNamespace="http://schemas.microsoft.com/office/2006/metadata/properties" ma:root="true" ma:fieldsID="7fda2ef0c19d5e1032e3adb01e5f40fe" ns2:_="">
    <xsd:import namespace="7532a9c6-cc96-4a4f-bf05-224c4d38c57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2a9c6-cc96-4a4f-bf05-224c4d38c57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ærdi for dokument-id" ma:description="Værdien af det dokument-id, der er tildelt dette element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 link til dette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652276-8E12-4B0E-8236-40F227C364D0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  <ds:schemaRef ds:uri="7532a9c6-cc96-4a4f-bf05-224c4d38c57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6CF0A6E-F3DF-45BD-95E9-5A9E55B6F72B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2D25D19-FFBD-4968-8B33-4CA764ED22C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1C4E9A3-DB36-48AE-B2B5-42BD077D48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32a9c6-cc96-4a4f-bf05-224c4d38c5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GJALDSTOVAN_skabelon_1udgave</Template>
  <TotalTime>62504</TotalTime>
  <Words>562</Words>
  <Application>Microsoft Office PowerPoint</Application>
  <PresentationFormat>Skærmshow (4:3)</PresentationFormat>
  <Paragraphs>163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6</vt:i4>
      </vt:variant>
      <vt:variant>
        <vt:lpstr>Diastitler</vt:lpstr>
      </vt:variant>
      <vt:variant>
        <vt:i4>21</vt:i4>
      </vt:variant>
    </vt:vector>
  </HeadingPairs>
  <TitlesOfParts>
    <vt:vector size="27" baseType="lpstr">
      <vt:lpstr>GJALDSTOVAN_skabelon_1udgave</vt:lpstr>
      <vt:lpstr>1_FORSIDE M. GRAFIK</vt:lpstr>
      <vt:lpstr>AGENDA</vt:lpstr>
      <vt:lpstr>SLIDE_01</vt:lpstr>
      <vt:lpstr>SLIDE_02</vt:lpstr>
      <vt:lpstr>SLUT SLIDE</vt:lpstr>
      <vt:lpstr>Nú skulu smáu kommunurnar innrapportera mánaðarroknskapir </vt:lpstr>
      <vt:lpstr>Evni</vt:lpstr>
      <vt:lpstr>Vavið í krónum</vt:lpstr>
      <vt:lpstr> Grundleggjandi roknskaparkrøv   </vt:lpstr>
      <vt:lpstr> Kontuskipanin   </vt:lpstr>
      <vt:lpstr> Sí kommunur   </vt:lpstr>
      <vt:lpstr>Skrásetingarmeginreglur fyri land, kommunur og grunnar</vt:lpstr>
      <vt:lpstr> Avrokningar millum kommunur  </vt:lpstr>
      <vt:lpstr> Hvat skal tíðaravmarkast í 2015 – men er við í avrokning fyri 2016  </vt:lpstr>
      <vt:lpstr>KMR- krumptappurin í framtíðarinnrapporteringini</vt:lpstr>
      <vt:lpstr>KMR er millum kommunur</vt:lpstr>
      <vt:lpstr>Almenni roknskapurin</vt:lpstr>
      <vt:lpstr>Almenni roknskapurin latin upp</vt:lpstr>
      <vt:lpstr>Neyðugt við transaktiónsslóð</vt:lpstr>
      <vt:lpstr>Hálv mio feilmøguleikar</vt:lpstr>
      <vt:lpstr>Almenna konsernin MULTI dimensionELL</vt:lpstr>
      <vt:lpstr>Sí eina avrokning</vt:lpstr>
      <vt:lpstr>Effektivisering av innlesingum og valideringum</vt:lpstr>
      <vt:lpstr>Sí eina avrokning</vt:lpstr>
      <vt:lpstr> Tíðarætlan   </vt:lpstr>
      <vt:lpstr>     Takk fyri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2015-02-12T09:59:34Z</cp:lastPrinted>
  <dcterms:created xsi:type="dcterms:W3CDTF">2012-02-01T15:30:25Z</dcterms:created>
  <dcterms:modified xsi:type="dcterms:W3CDTF">2016-01-07T13:21:59Z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0x010100A40AADE0ECA8864298334E0C630A4B64004048935B4AFB2F4BBEB8A290685D6100</vt:lpwstr>
  </property>
  <property fmtid="{D5CDD505-2E9C-101B-9397-08002B2CF9AE}" pid="3" name="_dlc_DocIdItemGuid">
    <vt:lpwstr>b219265b-8edc-45f6-a148-ee1bc57e2221</vt:lpwstr>
  </property>
  <property fmtid="{D5CDD505-2E9C-101B-9397-08002B2CF9AE}" pid="4" name="_dlc_DocId">
    <vt:lpwstr>P3WJAYMAVC43-74-91</vt:lpwstr>
  </property>
  <property fmtid="{D5CDD505-2E9C-101B-9397-08002B2CF9AE}" pid="5" name="_dlc_DocIdUrl">
    <vt:lpwstr>http://lnet-srv-sp1/sites/gjaldstovan/Leidsla/Leiðslufundur/_layouts/DocIdRedir.aspx?ID=P3WJAYMAVC43-74-91, P3WJAYMAVC43-74-91</vt:lpwstr>
  </property>
</Properties>
</file>