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0" r:id="rId2"/>
    <p:sldMasterId id="2147483652" r:id="rId3"/>
    <p:sldMasterId id="2147483654" r:id="rId4"/>
    <p:sldMasterId id="2147483657" r:id="rId5"/>
    <p:sldMasterId id="2147483662" r:id="rId6"/>
  </p:sldMasterIdLst>
  <p:notesMasterIdLst>
    <p:notesMasterId r:id="rId23"/>
  </p:notesMasterIdLst>
  <p:handoutMasterIdLst>
    <p:handoutMasterId r:id="rId24"/>
  </p:handoutMasterIdLst>
  <p:sldIdLst>
    <p:sldId id="257" r:id="rId7"/>
    <p:sldId id="274" r:id="rId8"/>
    <p:sldId id="281" r:id="rId9"/>
    <p:sldId id="287" r:id="rId10"/>
    <p:sldId id="282" r:id="rId11"/>
    <p:sldId id="285" r:id="rId12"/>
    <p:sldId id="286" r:id="rId13"/>
    <p:sldId id="280" r:id="rId14"/>
    <p:sldId id="275" r:id="rId15"/>
    <p:sldId id="259" r:id="rId16"/>
    <p:sldId id="276" r:id="rId17"/>
    <p:sldId id="278" r:id="rId18"/>
    <p:sldId id="277" r:id="rId19"/>
    <p:sldId id="279" r:id="rId20"/>
    <p:sldId id="284" r:id="rId21"/>
    <p:sldId id="283" r:id="rId22"/>
  </p:sldIdLst>
  <p:sldSz cx="9144000" cy="6858000" type="screen4x3"/>
  <p:notesSz cx="6805613" cy="9939338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333333"/>
    <a:srgbClr val="B3B3B3"/>
    <a:srgbClr val="808080"/>
    <a:srgbClr val="3F3E3E"/>
    <a:srgbClr val="CCCCCC"/>
    <a:srgbClr val="666666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llemlayout 1 - markeringsfarv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llemlayout 1 - markeringsfarv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B9631B5-78F2-41C9-869B-9F39066F8104}" styleName="Mellemlayout 3 - markeringsfarv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Mørkt layout 2 - markeringsfarve 1/markeringsfarv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ema til typografi 1 - markeringsfarv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 snapToGrid="0">
      <p:cViewPr varScale="1">
        <p:scale>
          <a:sx n="66" d="100"/>
          <a:sy n="66" d="100"/>
        </p:scale>
        <p:origin x="1284" y="66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D7136-835D-334E-992A-88AEAEFD9A49}" type="datetimeFigureOut">
              <a:rPr lang="da-DK" smtClean="0"/>
              <a:pPr/>
              <a:t>24-01-2018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9DBB-C8C0-E34E-8E32-928655D7093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06835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94D1B-07F2-9F4C-B097-0655AAF68A79}" type="datetimeFigureOut">
              <a:rPr lang="da-DK" smtClean="0"/>
              <a:pPr/>
              <a:t>24-01-2018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A1DCF-B9DB-E64A-9593-F708E95D8DC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4871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20000" y="3924755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5" name="Pladsholder til billede 2"/>
          <p:cNvSpPr>
            <a:spLocks noGrp="1"/>
          </p:cNvSpPr>
          <p:nvPr>
            <p:ph type="pic" idx="12"/>
          </p:nvPr>
        </p:nvSpPr>
        <p:spPr>
          <a:xfrm>
            <a:off x="186266" y="191029"/>
            <a:ext cx="8779934" cy="287390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accent4"/>
                </a:solidFill>
                <a:latin typeface="SanukOT-Thi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3260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20000" y="3789283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</p:spTree>
    <p:extLst>
      <p:ext uri="{BB962C8B-B14F-4D97-AF65-F5344CB8AC3E}">
        <p14:creationId xmlns:p14="http://schemas.microsoft.com/office/powerpoint/2010/main" val="4165847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accent1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4944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1pPr>
            <a:lvl2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2pPr>
            <a:lvl3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3pPr>
            <a:lvl4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4pPr>
            <a:lvl5pPr marL="216000" indent="-216000">
              <a:lnSpc>
                <a:spcPts val="42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Lucida Grande"/>
              <a:buChar char="■"/>
              <a:defRPr sz="1800" cap="all" baseline="0">
                <a:solidFill>
                  <a:schemeClr val="bg1"/>
                </a:solidFill>
                <a:latin typeface="SanukOT-Thin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bg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accent1"/>
                </a:solidFill>
                <a:latin typeface="SanukOT-Light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59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2"/>
          <p:cNvSpPr>
            <a:spLocks noGrp="1"/>
          </p:cNvSpPr>
          <p:nvPr>
            <p:ph type="pic" idx="12"/>
          </p:nvPr>
        </p:nvSpPr>
        <p:spPr>
          <a:xfrm>
            <a:off x="6553200" y="2366963"/>
            <a:ext cx="2184400" cy="27511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accent4"/>
                </a:solidFill>
                <a:latin typeface="SanukOT-Thi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617132" y="2345383"/>
            <a:ext cx="4631268" cy="15901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617132" y="2561281"/>
            <a:ext cx="4631268" cy="15388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216000" indent="-216000">
              <a:lnSpc>
                <a:spcPts val="1200"/>
              </a:lnSpc>
              <a:spcBef>
                <a:spcPts val="0"/>
              </a:spcBef>
              <a:buFontTx/>
              <a:buNone/>
              <a:defRPr sz="1000" b="0" i="0" baseline="0">
                <a:solidFill>
                  <a:schemeClr val="tx2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1507183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chemeClr val="tx2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16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2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1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bg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  <p:sp>
        <p:nvSpPr>
          <p:cNvPr id="20" name="Pladsholder til titel 1"/>
          <p:cNvSpPr>
            <a:spLocks noGrp="1"/>
          </p:cNvSpPr>
          <p:nvPr>
            <p:ph type="title"/>
          </p:nvPr>
        </p:nvSpPr>
        <p:spPr>
          <a:xfrm>
            <a:off x="1620000" y="980201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2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</p:spTree>
    <p:extLst>
      <p:ext uri="{BB962C8B-B14F-4D97-AF65-F5344CB8AC3E}">
        <p14:creationId xmlns:p14="http://schemas.microsoft.com/office/powerpoint/2010/main" val="76788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1507183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chemeClr val="tx2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617132" y="2345383"/>
            <a:ext cx="2209801" cy="15901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200" b="0" i="0" baseline="0">
                <a:solidFill>
                  <a:schemeClr val="bg1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6" name="Pladsholder til billede 2"/>
          <p:cNvSpPr>
            <a:spLocks noGrp="1"/>
          </p:cNvSpPr>
          <p:nvPr>
            <p:ph type="pic" idx="12"/>
          </p:nvPr>
        </p:nvSpPr>
        <p:spPr>
          <a:xfrm>
            <a:off x="4089400" y="2366963"/>
            <a:ext cx="4648200" cy="275113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accent4"/>
                </a:solidFill>
                <a:latin typeface="SanukOT-Thin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617132" y="2561281"/>
            <a:ext cx="2209801" cy="153888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216000" indent="-216000">
              <a:lnSpc>
                <a:spcPts val="1200"/>
              </a:lnSpc>
              <a:spcBef>
                <a:spcPts val="0"/>
              </a:spcBef>
              <a:buFontTx/>
              <a:buNone/>
              <a:defRPr sz="1000" b="0" i="0" baseline="0">
                <a:solidFill>
                  <a:schemeClr val="tx2"/>
                </a:solidFill>
                <a:latin typeface="SanukOT-Light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2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10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bg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  <p:sp>
        <p:nvSpPr>
          <p:cNvPr id="12" name="Pladsholder til titel 1"/>
          <p:cNvSpPr>
            <a:spLocks noGrp="1"/>
          </p:cNvSpPr>
          <p:nvPr>
            <p:ph type="title"/>
          </p:nvPr>
        </p:nvSpPr>
        <p:spPr>
          <a:xfrm>
            <a:off x="1620000" y="980201"/>
            <a:ext cx="7123950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2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</p:spTree>
    <p:extLst>
      <p:ext uri="{BB962C8B-B14F-4D97-AF65-F5344CB8AC3E}">
        <p14:creationId xmlns:p14="http://schemas.microsoft.com/office/powerpoint/2010/main" val="1086536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09133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1611533" y="1998178"/>
            <a:ext cx="7128000" cy="20723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1pPr>
            <a:lvl2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28800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 Klik for at redigere teksttypografierne i masteren</a:t>
            </a:r>
          </a:p>
          <a:p>
            <a:pPr lvl="1"/>
            <a:r>
              <a:rPr lang="da-DK" dirty="0"/>
              <a:t> Andet niveau</a:t>
            </a:r>
          </a:p>
          <a:p>
            <a:pPr lvl="2"/>
            <a:r>
              <a:rPr lang="da-DK" dirty="0"/>
              <a:t> Tredje niveau</a:t>
            </a:r>
          </a:p>
          <a:p>
            <a:pPr lvl="3"/>
            <a:r>
              <a:rPr lang="da-DK" dirty="0"/>
              <a:t> Fjerde niveau</a:t>
            </a:r>
          </a:p>
          <a:p>
            <a:pPr lvl="4"/>
            <a:r>
              <a:rPr lang="da-DK" dirty="0"/>
              <a:t> Femte niveau</a:t>
            </a:r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tx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7974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1621242" y="2648863"/>
            <a:ext cx="7128000" cy="305767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-180000" algn="l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 Klik for at redigere teksttypografierne i masteren</a:t>
            </a:r>
          </a:p>
          <a:p>
            <a:pPr lvl="0"/>
            <a:endParaRPr lang="da-DK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2167346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rgbClr val="666666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tx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5630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1621243" y="2648863"/>
            <a:ext cx="3407957" cy="302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noAutofit/>
          </a:bodyPr>
          <a:lstStyle>
            <a:lvl1pPr marL="360000" indent="-180000" algn="l">
              <a:lnSpc>
                <a:spcPts val="12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0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 Klik for at redigere teksttypografierne i masteren</a:t>
            </a:r>
          </a:p>
          <a:p>
            <a:pPr lvl="0"/>
            <a:endParaRPr lang="da-DK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2167346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rgbClr val="666666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5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34533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1" hasCustomPrompt="1"/>
          </p:nvPr>
        </p:nvSpPr>
        <p:spPr>
          <a:xfrm>
            <a:off x="5343525" y="2648862"/>
            <a:ext cx="3408741" cy="302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anchor="t" anchorCtr="0">
            <a:noAutofit/>
          </a:bodyPr>
          <a:lstStyle>
            <a:lvl1pPr marL="360000" indent="-180000" algn="l">
              <a:lnSpc>
                <a:spcPts val="12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0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 Klik for at redigere teksttypografierne i masteren</a:t>
            </a:r>
          </a:p>
          <a:p>
            <a:pPr lvl="0"/>
            <a:endParaRPr lang="da-DK" dirty="0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tx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135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34533" cy="5411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4200"/>
              </a:lnSpc>
              <a:defRPr sz="3600" cap="all" spc="-100">
                <a:solidFill>
                  <a:schemeClr val="tx1"/>
                </a:solidFill>
                <a:latin typeface="SanukOT-Hairline"/>
              </a:defRPr>
            </a:lvl1pPr>
          </a:lstStyle>
          <a:p>
            <a:r>
              <a:rPr lang="da-DK" dirty="0"/>
              <a:t>Klik for at redigere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1621242" y="2377932"/>
            <a:ext cx="7128000" cy="336246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288000" indent="-288000" algn="l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1pPr>
            <a:lvl2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2pPr>
            <a:lvl3pPr marL="0" indent="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None/>
              <a:defRPr sz="1300" cap="none" baseline="0">
                <a:solidFill>
                  <a:schemeClr val="tx1"/>
                </a:solidFill>
                <a:latin typeface="SanukOT-Light"/>
              </a:defRPr>
            </a:lvl3pPr>
            <a:lvl4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4pPr>
            <a:lvl5pPr marL="0" indent="-288000" algn="l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80000"/>
              <a:buFont typeface="Lucida Grande"/>
              <a:buChar char="■"/>
              <a:defRPr sz="1300" cap="none" baseline="0">
                <a:solidFill>
                  <a:schemeClr val="tx1"/>
                </a:solidFill>
                <a:latin typeface="SanukOT-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/>
              <a:t> Klik for at redigere teksttypografierne i masteren</a:t>
            </a:r>
          </a:p>
          <a:p>
            <a:pPr lvl="0"/>
            <a:endParaRPr lang="da-DK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17132" y="1498477"/>
            <a:ext cx="7133168" cy="366767"/>
          </a:xfrm>
          <a:prstGeom prst="rect">
            <a:avLst/>
          </a:prstGeom>
        </p:spPr>
        <p:txBody>
          <a:bodyPr vert="horz" wrap="square" lIns="0" tIns="0" rIns="0" bIns="0" anchor="t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FontTx/>
              <a:buNone/>
              <a:defRPr sz="1800" b="0" i="0" baseline="0">
                <a:solidFill>
                  <a:srgbClr val="666666"/>
                </a:solidFill>
                <a:latin typeface="SanukOT-Thin"/>
                <a:cs typeface="Trebuchet MS"/>
              </a:defRPr>
            </a:lvl1pPr>
          </a:lstStyle>
          <a:p>
            <a:pPr lvl="0"/>
            <a:endParaRPr lang="en-US" noProof="1"/>
          </a:p>
        </p:txBody>
      </p:sp>
      <p:sp>
        <p:nvSpPr>
          <p:cNvPr id="7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8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tx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4687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395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file://localhost/Volumes/SANSIR-WORK/Gjaldstovan/A00000_Powerpoint/LINKS/LOGO/LOGO_WHITE_POWERPOINT.png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file://localhost/Volumes/SANSIR-WORK/Gjaldstovan/A00000_Powerpoint/LINKS/GRAFIK/Grafik_gjaldstovan_WHITE_BIG.png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file://localhost/Volumes/SANSIR-WORK/Gjaldstovan/A00000_Powerpoint/LINKS/GRAFIK/Grafik_gjaldstovan_WHITE.png" TargetMode="External"/><Relationship Id="rId5" Type="http://schemas.openxmlformats.org/officeDocument/2006/relationships/image" Target="../media/image4.png"/><Relationship Id="rId4" Type="http://schemas.openxmlformats.org/officeDocument/2006/relationships/image" Target="file://localhost/Volumes/SANSIR-WORK/Gjaldstovan/A00000_Powerpoint/LINKS/LOGO/LOGO_WHITE_POWERPOINT.png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file://localhost/Volumes/SANSIR-WORK/Gjaldstovan/A00000_Powerpoint/LINKS/GRAFIK/Grafik_gjaldstovan_DARK.png" TargetMode="Externa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file://localhost/Volumes/SANSIR-WORK/Gjaldstovan/A00000_Powerpoint/LINKS/LOGO/LOGO_WHITE_POWERPOINT.png" TargetMode="Externa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8.xml"/><Relationship Id="rId7" Type="http://schemas.openxmlformats.org/officeDocument/2006/relationships/image" Target="file://localhost/Volumes/SANSIR-WORK/Gjaldstovan/A00000_Powerpoint/LINKS/LOGO/LOGO_BLACK_POWERPOINT.png" TargetMode="Externa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9.xml"/><Relationship Id="rId9" Type="http://schemas.openxmlformats.org/officeDocument/2006/relationships/image" Target="file://localhost/Volumes/SANSIR-WORK/Gjaldstovan/A00000_Powerpoint/LINKS/GRAFIK/Grafik_gjaldstovan_DARK.png" TargetMode="Externa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file://localhost/Volumes/SANSIR-WORK/Gjaldstovan/A00000_Powerpoint/LINKS/GRAFIK/Grafik_gjaldstovan_WHITE_BIG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180000" y="180000"/>
            <a:ext cx="8785330" cy="6516000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Pladsholder til dato 3"/>
          <p:cNvSpPr txBox="1">
            <a:spLocks/>
          </p:cNvSpPr>
          <p:nvPr/>
        </p:nvSpPr>
        <p:spPr>
          <a:xfrm>
            <a:off x="2484676" y="3643167"/>
            <a:ext cx="16308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defRPr sz="800" kern="1200" cap="all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TÓRSHAVN, </a:t>
            </a:r>
            <a:fld id="{10495146-8F8B-4848-B4AE-DE9F5CCE82E3}" type="datetime3">
              <a:rPr lang="en-US" smtClean="0"/>
              <a:pPr/>
              <a:t>24 January 2018</a:t>
            </a:fld>
            <a:endParaRPr lang="da-DK" dirty="0"/>
          </a:p>
        </p:txBody>
      </p:sp>
      <p:sp>
        <p:nvSpPr>
          <p:cNvPr id="12" name="Pladsholder til sidefod 4"/>
          <p:cNvSpPr txBox="1">
            <a:spLocks/>
          </p:cNvSpPr>
          <p:nvPr/>
        </p:nvSpPr>
        <p:spPr>
          <a:xfrm>
            <a:off x="1643664" y="3605874"/>
            <a:ext cx="801572" cy="159445"/>
          </a:xfrm>
          <a:prstGeom prst="rect">
            <a:avLst/>
          </a:prstGeom>
          <a:noFill/>
        </p:spPr>
        <p:txBody>
          <a:bodyPr lIns="0" tIns="0" rIns="0" bIns="0" anchor="t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lnSpc>
                <a:spcPts val="1300"/>
              </a:lnSpc>
              <a:defRPr sz="800" kern="1200" baseline="0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accent1"/>
                </a:solidFill>
              </a:rPr>
              <a:t>GJALDSTOVAN </a:t>
            </a:r>
            <a:r>
              <a:rPr lang="da-DK" dirty="0"/>
              <a:t>  </a:t>
            </a:r>
            <a:r>
              <a:rPr lang="da-DK" cap="all" dirty="0">
                <a:solidFill>
                  <a:schemeClr val="accent1"/>
                </a:solidFill>
              </a:rPr>
              <a:t>|</a:t>
            </a:r>
          </a:p>
        </p:txBody>
      </p:sp>
      <p:pic>
        <p:nvPicPr>
          <p:cNvPr id="2" name="LOGO_white_powerpoint_BIG.pn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99" y="5638718"/>
            <a:ext cx="1777409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2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/>
          <p:cNvSpPr/>
          <p:nvPr/>
        </p:nvSpPr>
        <p:spPr>
          <a:xfrm>
            <a:off x="180000" y="180000"/>
            <a:ext cx="8785330" cy="6516000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Pladsholder til dato 3"/>
          <p:cNvSpPr txBox="1">
            <a:spLocks/>
          </p:cNvSpPr>
          <p:nvPr/>
        </p:nvSpPr>
        <p:spPr>
          <a:xfrm>
            <a:off x="2484676" y="3499228"/>
            <a:ext cx="1630800" cy="12311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defRPr sz="800" kern="1200" cap="all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TORSHAVN, </a:t>
            </a:r>
            <a:fld id="{10495146-8F8B-4848-B4AE-DE9F5CCE82E3}" type="datetime3">
              <a:rPr lang="en-US" smtClean="0"/>
              <a:pPr/>
              <a:t>24 January 2018</a:t>
            </a:fld>
            <a:endParaRPr lang="da-DK" dirty="0"/>
          </a:p>
        </p:txBody>
      </p:sp>
      <p:sp>
        <p:nvSpPr>
          <p:cNvPr id="12" name="Pladsholder til sidefod 4"/>
          <p:cNvSpPr txBox="1">
            <a:spLocks/>
          </p:cNvSpPr>
          <p:nvPr/>
        </p:nvSpPr>
        <p:spPr>
          <a:xfrm>
            <a:off x="1643664" y="3461935"/>
            <a:ext cx="801572" cy="159445"/>
          </a:xfrm>
          <a:prstGeom prst="rect">
            <a:avLst/>
          </a:prstGeom>
          <a:noFill/>
        </p:spPr>
        <p:txBody>
          <a:bodyPr lIns="0" tIns="0" rIns="0" bIns="0" anchor="t">
            <a:spAutoFit/>
          </a:bodyPr>
          <a:lstStyle>
            <a:defPPr>
              <a:defRPr lang="da-DK"/>
            </a:defPPr>
            <a:lvl1pPr marL="0" algn="l" defTabSz="457200" rtl="0" eaLnBrk="1" latinLnBrk="0" hangingPunct="1">
              <a:lnSpc>
                <a:spcPts val="1300"/>
              </a:lnSpc>
              <a:defRPr sz="800" kern="1200" baseline="0">
                <a:solidFill>
                  <a:schemeClr val="bg1"/>
                </a:solidFill>
                <a:latin typeface="SanukOT-Ligh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solidFill>
                  <a:schemeClr val="accent1"/>
                </a:solidFill>
              </a:rPr>
              <a:t>GJALDSTOVAN </a:t>
            </a:r>
            <a:r>
              <a:rPr lang="da-DK" dirty="0"/>
              <a:t>  </a:t>
            </a:r>
            <a:r>
              <a:rPr lang="da-DK" cap="all" dirty="0">
                <a:solidFill>
                  <a:schemeClr val="accent1"/>
                </a:solidFill>
              </a:rPr>
              <a:t>|</a:t>
            </a:r>
          </a:p>
        </p:txBody>
      </p:sp>
      <p:pic>
        <p:nvPicPr>
          <p:cNvPr id="13" name="Grafik_gjaldstovan_WHITE_BIG.png" descr="/Volumes/SANSIR-WORK/Gjaldstovan/A00000_Powerpoint/LINKS/GRAFIK/Grafik_gjaldstovan_WHITE_BIG.png"/>
          <p:cNvPicPr>
            <a:picLocks noChangeAspect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6" t="13373" b="15141"/>
          <a:stretch/>
        </p:blipFill>
        <p:spPr>
          <a:xfrm>
            <a:off x="186267" y="1405467"/>
            <a:ext cx="8161868" cy="1710266"/>
          </a:xfrm>
          <a:prstGeom prst="rect">
            <a:avLst/>
          </a:prstGeom>
        </p:spPr>
      </p:pic>
      <p:pic>
        <p:nvPicPr>
          <p:cNvPr id="8" name="Picture 7" descr="gjaldstovan_NEG_LOGO.png"/>
          <p:cNvPicPr>
            <a:picLocks noChangeAspect="1"/>
          </p:cNvPicPr>
          <p:nvPr/>
        </p:nvPicPr>
        <p:blipFill>
          <a:blip r:embed="rId5"/>
          <a:srcRect l="11032" t="17635" r="9253" b="29443"/>
          <a:stretch>
            <a:fillRect/>
          </a:stretch>
        </p:blipFill>
        <p:spPr>
          <a:xfrm>
            <a:off x="1588465" y="5571066"/>
            <a:ext cx="189653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2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23"/>
          <p:cNvSpPr/>
          <p:nvPr/>
        </p:nvSpPr>
        <p:spPr>
          <a:xfrm>
            <a:off x="180000" y="180000"/>
            <a:ext cx="8785330" cy="6516000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bg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accent1"/>
                </a:solidFill>
                <a:latin typeface="SanukOT-Light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  <p:pic>
        <p:nvPicPr>
          <p:cNvPr id="18" name="LOGO_white_powerpoint_BIG.pn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00" y="5952440"/>
            <a:ext cx="1079133" cy="393244"/>
          </a:xfrm>
          <a:prstGeom prst="rect">
            <a:avLst/>
          </a:prstGeom>
        </p:spPr>
      </p:pic>
      <p:pic>
        <p:nvPicPr>
          <p:cNvPr id="22" name="Grafik_gjaldstovan_WHITE.png" descr="/Volumes/SANSIR-WORK/Gjaldstovan/A00000_Powerpoint/LINKS/GRAFIK/Grafik_gjaldstovan_WHITE.png"/>
          <p:cNvPicPr>
            <a:picLocks noChangeAspect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56" b="9508"/>
          <a:stretch/>
        </p:blipFill>
        <p:spPr>
          <a:xfrm>
            <a:off x="1861090" y="5960535"/>
            <a:ext cx="5757291" cy="399167"/>
          </a:xfrm>
          <a:prstGeom prst="rect">
            <a:avLst/>
          </a:prstGeom>
        </p:spPr>
      </p:pic>
      <p:pic>
        <p:nvPicPr>
          <p:cNvPr id="23" name="Grafik_gjaldstovan_WHITE.png" descr="/Volumes/SANSIR-WORK/Gjaldstovan/A00000_Powerpoint/LINKS/GRAFIK/Grafik_gjaldstovan_WHITE.png"/>
          <p:cNvPicPr>
            <a:picLocks noChangeAspect="1"/>
          </p:cNvPicPr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1" t="29381" r="19495" b="9508"/>
          <a:stretch>
            <a:fillRect/>
          </a:stretch>
        </p:blipFill>
        <p:spPr>
          <a:xfrm>
            <a:off x="7772404" y="5952067"/>
            <a:ext cx="1189687" cy="40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9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80000" y="180000"/>
            <a:ext cx="8785330" cy="651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2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bg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  <p:pic>
        <p:nvPicPr>
          <p:cNvPr id="12" name="LOGO_white_powerpoint_BIG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00" y="5952440"/>
            <a:ext cx="1079133" cy="393244"/>
          </a:xfrm>
          <a:prstGeom prst="rect">
            <a:avLst/>
          </a:prstGeom>
        </p:spPr>
      </p:pic>
      <p:pic>
        <p:nvPicPr>
          <p:cNvPr id="8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7" b="9508"/>
          <a:stretch/>
        </p:blipFill>
        <p:spPr>
          <a:xfrm>
            <a:off x="1861200" y="5968800"/>
            <a:ext cx="5757291" cy="419939"/>
          </a:xfrm>
          <a:prstGeom prst="rect">
            <a:avLst/>
          </a:prstGeom>
        </p:spPr>
      </p:pic>
      <p:pic>
        <p:nvPicPr>
          <p:cNvPr id="9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0" t="28766" r="19384" b="9508"/>
          <a:stretch>
            <a:fillRect/>
          </a:stretch>
        </p:blipFill>
        <p:spPr>
          <a:xfrm>
            <a:off x="7755466" y="5952065"/>
            <a:ext cx="1205347" cy="4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2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80000" y="180000"/>
            <a:ext cx="8785330" cy="6516000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748868" y="279398"/>
            <a:ext cx="2671212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cap="all" baseline="0">
                <a:solidFill>
                  <a:schemeClr val="tx1"/>
                </a:solidFill>
                <a:latin typeface="SanukOT-Light"/>
              </a:defRPr>
            </a:lvl1pPr>
          </a:lstStyle>
          <a:p>
            <a:pPr algn="r"/>
            <a:r>
              <a:rPr lang="es-ES_tradnl" dirty="0"/>
              <a:t>slide lorem ipsum</a:t>
            </a:r>
            <a:endParaRPr lang="da-DK" dirty="0"/>
          </a:p>
        </p:txBody>
      </p:sp>
      <p:sp>
        <p:nvSpPr>
          <p:cNvPr id="1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479441" y="279398"/>
            <a:ext cx="457129" cy="15944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300"/>
              </a:lnSpc>
              <a:defRPr sz="800" baseline="0">
                <a:solidFill>
                  <a:schemeClr val="tx1"/>
                </a:solidFill>
                <a:latin typeface="SanukOT-Bold"/>
              </a:defRPr>
            </a:lvl1pPr>
          </a:lstStyle>
          <a:p>
            <a:r>
              <a:rPr lang="da-DK" cap="all" dirty="0"/>
              <a:t>|  </a:t>
            </a:r>
            <a:fld id="{54ABCA16-CB91-FE49-89D8-F9279585BDBF}" type="slidenum">
              <a:rPr lang="da-DK" smtClean="0"/>
              <a:pPr/>
              <a:t>‹nr.›</a:t>
            </a:fld>
            <a:r>
              <a:rPr lang="da-DK" dirty="0"/>
              <a:t>  </a:t>
            </a:r>
            <a:r>
              <a:rPr lang="da-DK" cap="all" dirty="0"/>
              <a:t>|</a:t>
            </a:r>
            <a:endParaRPr lang="da-DK" dirty="0"/>
          </a:p>
        </p:txBody>
      </p:sp>
      <p:pic>
        <p:nvPicPr>
          <p:cNvPr id="21" name="LOGO_white_powerpoint_BIG.png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75" y="5953780"/>
            <a:ext cx="1071782" cy="390564"/>
          </a:xfrm>
          <a:prstGeom prst="rect">
            <a:avLst/>
          </a:prstGeom>
        </p:spPr>
      </p:pic>
      <p:pic>
        <p:nvPicPr>
          <p:cNvPr id="8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7" b="9508"/>
          <a:stretch>
            <a:fillRect/>
          </a:stretch>
        </p:blipFill>
        <p:spPr>
          <a:xfrm>
            <a:off x="1861200" y="5968800"/>
            <a:ext cx="5757291" cy="419939"/>
          </a:xfrm>
          <a:prstGeom prst="rect">
            <a:avLst/>
          </a:prstGeom>
        </p:spPr>
      </p:pic>
      <p:pic>
        <p:nvPicPr>
          <p:cNvPr id="9" name="Grafik_gjaldstovan_DARK.png" descr="/Volumes/SANSIR-WORK/Gjaldstovan/A00000_Powerpoint/LINKS/GRAFIK/Grafik_gjaldstovan_DARK.png"/>
          <p:cNvPicPr>
            <a:picLocks noChangeAspect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0" t="28766" r="19384" b="9508"/>
          <a:stretch>
            <a:fillRect/>
          </a:stretch>
        </p:blipFill>
        <p:spPr>
          <a:xfrm>
            <a:off x="7755466" y="5952065"/>
            <a:ext cx="1205347" cy="44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8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/>
          <p:cNvSpPr/>
          <p:nvPr/>
        </p:nvSpPr>
        <p:spPr>
          <a:xfrm>
            <a:off x="180000" y="180000"/>
            <a:ext cx="8785330" cy="6516000"/>
          </a:xfrm>
          <a:prstGeom prst="rect">
            <a:avLst/>
          </a:prstGeom>
          <a:solidFill>
            <a:srgbClr val="3F3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533400" y="1930401"/>
            <a:ext cx="3166533" cy="1301852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>
              <a:lnSpc>
                <a:spcPts val="3350"/>
              </a:lnSpc>
            </a:pPr>
            <a:r>
              <a:rPr lang="da-DK" sz="3300" kern="1200" cap="all" spc="-250" baseline="0" dirty="0">
                <a:solidFill>
                  <a:schemeClr val="accent1"/>
                </a:solidFill>
                <a:latin typeface="SanukOT-Hairline"/>
              </a:rPr>
              <a:t>www.</a:t>
            </a:r>
          </a:p>
          <a:p>
            <a:pPr>
              <a:lnSpc>
                <a:spcPts val="3350"/>
              </a:lnSpc>
            </a:pPr>
            <a:r>
              <a:rPr lang="da-DK" sz="3300" kern="1200" cap="all" spc="-250" baseline="0" dirty="0">
                <a:solidFill>
                  <a:schemeClr val="accent1"/>
                </a:solidFill>
                <a:latin typeface="SanukOT-Hairline"/>
              </a:rPr>
              <a:t>Gjaldstovan.</a:t>
            </a:r>
          </a:p>
          <a:p>
            <a:pPr>
              <a:lnSpc>
                <a:spcPts val="3350"/>
              </a:lnSpc>
            </a:pPr>
            <a:r>
              <a:rPr lang="da-DK" sz="3300" kern="1200" cap="all" spc="-250" baseline="0" dirty="0">
                <a:solidFill>
                  <a:schemeClr val="accent1"/>
                </a:solidFill>
                <a:latin typeface="SanukOT-Hairline"/>
              </a:rPr>
              <a:t>Fo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541869" y="4275113"/>
            <a:ext cx="1811867" cy="984885"/>
          </a:xfrm>
          <a:prstGeom prst="rect">
            <a:avLst/>
          </a:prstGeom>
          <a:noFill/>
        </p:spPr>
        <p:txBody>
          <a:bodyPr wrap="square" lIns="0" tIns="0" bIns="0" rtlCol="0" anchor="b" anchorCtr="0">
            <a:spAutoFit/>
          </a:bodyPr>
          <a:lstStyle/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Kvíggjartún 1, ARGIR</a:t>
            </a:r>
          </a:p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POSTBOKS 2009</a:t>
            </a:r>
          </a:p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110 TÓRSHAVN</a:t>
            </a:r>
          </a:p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Føroyar  </a:t>
            </a:r>
          </a:p>
          <a:p>
            <a:pPr algn="l">
              <a:lnSpc>
                <a:spcPts val="1000"/>
              </a:lnSpc>
            </a:pPr>
            <a:endParaRPr lang="is-IS" sz="800" cap="all" baseline="0" dirty="0">
              <a:solidFill>
                <a:srgbClr val="CCCCCC"/>
              </a:solidFill>
              <a:latin typeface="SanukOT-Light"/>
            </a:endParaRPr>
          </a:p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Tel  (+298) 352 400</a:t>
            </a:r>
          </a:p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Fax (+298) 352 401</a:t>
            </a:r>
          </a:p>
          <a:p>
            <a:pPr algn="l">
              <a:lnSpc>
                <a:spcPts val="1000"/>
              </a:lnSpc>
            </a:pPr>
            <a:r>
              <a:rPr lang="is-IS" sz="800" cap="all" baseline="0" dirty="0">
                <a:solidFill>
                  <a:srgbClr val="CCCCCC"/>
                </a:solidFill>
                <a:latin typeface="SanukOT-Light"/>
              </a:rPr>
              <a:t>gjaldstovan@gjaldstovan.fo</a:t>
            </a:r>
            <a:endParaRPr lang="da-DK" sz="800" cap="all" baseline="0" dirty="0">
              <a:solidFill>
                <a:srgbClr val="CCCCCC"/>
              </a:solidFill>
              <a:latin typeface="SanukOT-Light"/>
            </a:endParaRPr>
          </a:p>
        </p:txBody>
      </p:sp>
      <p:pic>
        <p:nvPicPr>
          <p:cNvPr id="18" name="Grafik_gjaldstovan_WHITE_BIG.png" descr="/Volumes/SANSIR-WORK/Gjaldstovan/A00000_Powerpoint/LINKS/GRAFIK/Grafik_gjaldstovan_WHITE_BIG.png"/>
          <p:cNvPicPr>
            <a:picLocks noChangeAspect="1"/>
          </p:cNvPicPr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" t="13373" r="42577" b="15141"/>
          <a:stretch>
            <a:fillRect/>
          </a:stretch>
        </p:blipFill>
        <p:spPr>
          <a:xfrm>
            <a:off x="3132667" y="1439335"/>
            <a:ext cx="5833533" cy="1710266"/>
          </a:xfrm>
          <a:prstGeom prst="rect">
            <a:avLst/>
          </a:prstGeom>
        </p:spPr>
      </p:pic>
      <p:pic>
        <p:nvPicPr>
          <p:cNvPr id="11" name="Picture 10" descr="gjaldstovan_NEG_LOGO.png"/>
          <p:cNvPicPr>
            <a:picLocks noChangeAspect="1"/>
          </p:cNvPicPr>
          <p:nvPr/>
        </p:nvPicPr>
        <p:blipFill>
          <a:blip r:embed="rId5"/>
          <a:srcRect l="11032" t="17635" r="9253" b="29443"/>
          <a:stretch>
            <a:fillRect/>
          </a:stretch>
        </p:blipFill>
        <p:spPr>
          <a:xfrm>
            <a:off x="499532" y="5588000"/>
            <a:ext cx="189653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6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SANSIR-WORK/Gjaldstovan/A00000_Powerpoint/LINKS/TEST_BILLEDER/PICTURE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kningadepilin.fo/" TargetMode="External"/><Relationship Id="rId2" Type="http://schemas.openxmlformats.org/officeDocument/2006/relationships/hyperlink" Target="http://www.gjaldstovan.fo/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rokning.fo/" TargetMode="External"/><Relationship Id="rId2" Type="http://schemas.openxmlformats.org/officeDocument/2006/relationships/hyperlink" Target="https://gjaldstovan.fo/Gjaldstovan/asetingar/talgildar-rokningar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arpay.f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20000" y="3924755"/>
            <a:ext cx="7123950" cy="1077218"/>
          </a:xfrm>
        </p:spPr>
        <p:txBody>
          <a:bodyPr/>
          <a:lstStyle/>
          <a:p>
            <a:r>
              <a:rPr lang="da-DK" dirty="0"/>
              <a:t>Talgild fakturering – </a:t>
            </a:r>
            <a:r>
              <a:rPr lang="da-DK" dirty="0" err="1"/>
              <a:t>hvat</a:t>
            </a:r>
            <a:r>
              <a:rPr lang="da-DK" dirty="0"/>
              <a:t> og </a:t>
            </a:r>
            <a:r>
              <a:rPr lang="da-DK" dirty="0" err="1"/>
              <a:t>hvussu</a:t>
            </a:r>
            <a:r>
              <a:rPr lang="da-DK" dirty="0"/>
              <a:t> (og </a:t>
            </a:r>
            <a:r>
              <a:rPr lang="da-DK" dirty="0" err="1"/>
              <a:t>hví</a:t>
            </a:r>
            <a:r>
              <a:rPr lang="da-DK" dirty="0"/>
              <a:t>?)</a:t>
            </a:r>
          </a:p>
        </p:txBody>
      </p:sp>
      <p:pic>
        <p:nvPicPr>
          <p:cNvPr id="4" name="PICTURE.jpg" descr="/Volumes/SANSIR-WORK/Gjaldstovan/A00000_Powerpoint/LINKS/TEST_BILLEDER/PICTURE.jpg"/>
          <p:cNvPicPr>
            <a:picLocks noGrp="1" noChangeAspect="1"/>
          </p:cNvPicPr>
          <p:nvPr>
            <p:ph type="pic" idx="12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" b="93"/>
          <a:stretch>
            <a:fillRect/>
          </a:stretch>
        </p:blipFill>
        <p:spPr>
          <a:xfrm>
            <a:off x="177799" y="174095"/>
            <a:ext cx="8796868" cy="2873903"/>
          </a:xfrm>
        </p:spPr>
      </p:pic>
    </p:spTree>
    <p:extLst>
      <p:ext uri="{BB962C8B-B14F-4D97-AF65-F5344CB8AC3E}">
        <p14:creationId xmlns:p14="http://schemas.microsoft.com/office/powerpoint/2010/main" val="3920538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Lóg</a:t>
            </a:r>
            <a:r>
              <a:rPr lang="da-DK" dirty="0"/>
              <a:t>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154436"/>
          </a:xfrm>
        </p:spPr>
        <p:txBody>
          <a:bodyPr/>
          <a:lstStyle/>
          <a:p>
            <a:r>
              <a:rPr lang="da-DK" dirty="0" err="1"/>
              <a:t>Allir</a:t>
            </a:r>
            <a:r>
              <a:rPr lang="da-DK" dirty="0"/>
              <a:t> </a:t>
            </a:r>
            <a:r>
              <a:rPr lang="da-DK" dirty="0" err="1"/>
              <a:t>veitarar</a:t>
            </a:r>
            <a:r>
              <a:rPr lang="da-DK" dirty="0"/>
              <a:t> </a:t>
            </a:r>
            <a:r>
              <a:rPr lang="da-DK" dirty="0" err="1"/>
              <a:t>skulu</a:t>
            </a:r>
            <a:r>
              <a:rPr lang="da-DK" dirty="0"/>
              <a:t> </a:t>
            </a:r>
            <a:r>
              <a:rPr lang="da-DK" dirty="0" err="1"/>
              <a:t>senda</a:t>
            </a:r>
            <a:r>
              <a:rPr lang="da-DK" dirty="0"/>
              <a:t>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r>
              <a:rPr lang="da-DK" dirty="0"/>
              <a:t> til </a:t>
            </a:r>
            <a:r>
              <a:rPr lang="da-DK" dirty="0" err="1"/>
              <a:t>landið</a:t>
            </a:r>
            <a:endParaRPr lang="da-DK" dirty="0"/>
          </a:p>
          <a:p>
            <a:r>
              <a:rPr lang="da-DK" dirty="0" err="1"/>
              <a:t>Hesar</a:t>
            </a:r>
            <a:r>
              <a:rPr lang="da-DK" dirty="0"/>
              <a:t> </a:t>
            </a:r>
            <a:r>
              <a:rPr lang="da-DK" dirty="0" err="1"/>
              <a:t>skulu</a:t>
            </a:r>
            <a:r>
              <a:rPr lang="da-DK" dirty="0"/>
              <a:t> koma </a:t>
            </a:r>
            <a:r>
              <a:rPr lang="da-DK" dirty="0" err="1"/>
              <a:t>umvegis</a:t>
            </a:r>
            <a:r>
              <a:rPr lang="da-DK" dirty="0"/>
              <a:t> </a:t>
            </a:r>
            <a:r>
              <a:rPr lang="da-DK" dirty="0" err="1"/>
              <a:t>rokningahandfaringarstøð</a:t>
            </a:r>
            <a:endParaRPr lang="da-DK" dirty="0"/>
          </a:p>
          <a:p>
            <a:r>
              <a:rPr lang="da-DK" dirty="0" err="1"/>
              <a:t>Keyparin</a:t>
            </a:r>
            <a:r>
              <a:rPr lang="da-DK" dirty="0"/>
              <a:t> skal </a:t>
            </a:r>
            <a:r>
              <a:rPr lang="da-DK" dirty="0" err="1"/>
              <a:t>upplýsa</a:t>
            </a:r>
            <a:r>
              <a:rPr lang="da-DK" dirty="0"/>
              <a:t>, so </a:t>
            </a:r>
            <a:r>
              <a:rPr lang="da-DK" dirty="0" err="1"/>
              <a:t>veitari</a:t>
            </a:r>
            <a:r>
              <a:rPr lang="da-DK" dirty="0"/>
              <a:t> </a:t>
            </a:r>
            <a:r>
              <a:rPr lang="da-DK" dirty="0" err="1"/>
              <a:t>fær</a:t>
            </a:r>
            <a:r>
              <a:rPr lang="da-DK" dirty="0"/>
              <a:t> sent </a:t>
            </a:r>
            <a:r>
              <a:rPr lang="da-DK" dirty="0" err="1"/>
              <a:t>talgilda</a:t>
            </a:r>
            <a:r>
              <a:rPr lang="da-DK" dirty="0"/>
              <a:t> rokning</a:t>
            </a:r>
          </a:p>
          <a:p>
            <a:r>
              <a:rPr lang="da-DK" dirty="0" err="1"/>
              <a:t>Undantak</a:t>
            </a:r>
            <a:r>
              <a:rPr lang="da-DK" dirty="0"/>
              <a:t> til </a:t>
            </a:r>
            <a:r>
              <a:rPr lang="da-DK" dirty="0" err="1"/>
              <a:t>veitarar</a:t>
            </a:r>
            <a:r>
              <a:rPr lang="da-DK" dirty="0"/>
              <a:t>, sum </a:t>
            </a:r>
            <a:r>
              <a:rPr lang="da-DK" dirty="0" err="1"/>
              <a:t>senda</a:t>
            </a:r>
            <a:r>
              <a:rPr lang="da-DK" dirty="0"/>
              <a:t> </a:t>
            </a:r>
            <a:r>
              <a:rPr lang="da-DK" dirty="0" err="1"/>
              <a:t>fáar</a:t>
            </a:r>
            <a:r>
              <a:rPr lang="da-DK" dirty="0"/>
              <a:t> </a:t>
            </a:r>
            <a:r>
              <a:rPr lang="da-DK" dirty="0" err="1"/>
              <a:t>rokningar</a:t>
            </a:r>
            <a:r>
              <a:rPr lang="da-DK" dirty="0"/>
              <a:t> pr </a:t>
            </a:r>
            <a:r>
              <a:rPr lang="da-DK" dirty="0" err="1"/>
              <a:t>ár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1200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Endamál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talgilding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 err="1"/>
              <a:t>Endurnýta</a:t>
            </a:r>
            <a:r>
              <a:rPr lang="da-DK" dirty="0"/>
              <a:t> </a:t>
            </a:r>
            <a:r>
              <a:rPr lang="da-DK" dirty="0" err="1"/>
              <a:t>dátur</a:t>
            </a:r>
            <a:r>
              <a:rPr lang="da-DK" dirty="0"/>
              <a:t> (her: </a:t>
            </a:r>
            <a:r>
              <a:rPr lang="da-DK" dirty="0" err="1"/>
              <a:t>dátur</a:t>
            </a:r>
            <a:r>
              <a:rPr lang="da-DK" dirty="0"/>
              <a:t> hjá </a:t>
            </a:r>
            <a:r>
              <a:rPr lang="da-DK" dirty="0" err="1"/>
              <a:t>veitara</a:t>
            </a:r>
            <a:r>
              <a:rPr lang="da-DK" dirty="0"/>
              <a:t>)/</a:t>
            </a:r>
            <a:r>
              <a:rPr lang="da-DK" dirty="0" err="1"/>
              <a:t>skráseting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kelduna</a:t>
            </a:r>
            <a:r>
              <a:rPr lang="da-DK" dirty="0"/>
              <a:t> – </a:t>
            </a:r>
            <a:r>
              <a:rPr lang="da-DK" dirty="0" err="1"/>
              <a:t>spara</a:t>
            </a:r>
            <a:r>
              <a:rPr lang="da-DK" dirty="0"/>
              <a:t> </a:t>
            </a:r>
            <a:r>
              <a:rPr lang="da-DK" dirty="0" err="1"/>
              <a:t>arbeiðsorku</a:t>
            </a:r>
            <a:endParaRPr lang="da-DK" dirty="0"/>
          </a:p>
          <a:p>
            <a:r>
              <a:rPr lang="da-DK" dirty="0"/>
              <a:t>Spara </a:t>
            </a:r>
            <a:r>
              <a:rPr lang="da-DK" dirty="0" err="1"/>
              <a:t>pláss</a:t>
            </a:r>
            <a:r>
              <a:rPr lang="da-DK" dirty="0"/>
              <a:t>, </a:t>
            </a:r>
            <a:r>
              <a:rPr lang="da-DK" dirty="0" err="1"/>
              <a:t>spara</a:t>
            </a:r>
            <a:r>
              <a:rPr lang="da-DK" dirty="0"/>
              <a:t> </a:t>
            </a:r>
            <a:r>
              <a:rPr lang="da-DK" dirty="0" err="1"/>
              <a:t>nýtslu</a:t>
            </a:r>
            <a:r>
              <a:rPr lang="da-DK" dirty="0"/>
              <a:t> av </a:t>
            </a:r>
            <a:r>
              <a:rPr lang="da-DK" dirty="0" err="1"/>
              <a:t>pappíri</a:t>
            </a:r>
            <a:r>
              <a:rPr lang="da-DK" dirty="0"/>
              <a:t>: </a:t>
            </a:r>
            <a:r>
              <a:rPr lang="da-DK" dirty="0" err="1"/>
              <a:t>viðheft</a:t>
            </a:r>
            <a:r>
              <a:rPr lang="da-DK" dirty="0"/>
              <a:t> </a:t>
            </a:r>
            <a:r>
              <a:rPr lang="da-DK" dirty="0" err="1"/>
              <a:t>skjal</a:t>
            </a:r>
            <a:r>
              <a:rPr lang="da-DK" dirty="0"/>
              <a:t> er ”</a:t>
            </a:r>
            <a:r>
              <a:rPr lang="da-DK" dirty="0" err="1"/>
              <a:t>goymt</a:t>
            </a:r>
            <a:r>
              <a:rPr lang="da-DK" dirty="0"/>
              <a:t>”</a:t>
            </a:r>
          </a:p>
          <a:p>
            <a:r>
              <a:rPr lang="da-DK" dirty="0" err="1"/>
              <a:t>Lættari</a:t>
            </a:r>
            <a:r>
              <a:rPr lang="da-DK" dirty="0"/>
              <a:t> </a:t>
            </a:r>
            <a:r>
              <a:rPr lang="da-DK" dirty="0" err="1"/>
              <a:t>atgeingi</a:t>
            </a:r>
            <a:r>
              <a:rPr lang="da-DK" dirty="0"/>
              <a:t> til </a:t>
            </a:r>
            <a:r>
              <a:rPr lang="da-DK" dirty="0" err="1"/>
              <a:t>upplýsingar</a:t>
            </a:r>
            <a:r>
              <a:rPr lang="da-DK" dirty="0"/>
              <a:t>: </a:t>
            </a:r>
            <a:r>
              <a:rPr lang="da-DK" dirty="0" err="1"/>
              <a:t>viðheft</a:t>
            </a:r>
            <a:r>
              <a:rPr lang="da-DK" dirty="0"/>
              <a:t> </a:t>
            </a:r>
            <a:r>
              <a:rPr lang="da-DK" dirty="0" err="1"/>
              <a:t>skjøl</a:t>
            </a:r>
            <a:r>
              <a:rPr lang="da-DK" dirty="0"/>
              <a:t> </a:t>
            </a:r>
            <a:r>
              <a:rPr lang="da-DK" dirty="0" err="1"/>
              <a:t>knýtt</a:t>
            </a:r>
            <a:r>
              <a:rPr lang="da-DK" dirty="0"/>
              <a:t> í </a:t>
            </a:r>
            <a:r>
              <a:rPr lang="da-DK" dirty="0" err="1"/>
              <a:t>skipanir</a:t>
            </a:r>
            <a:endParaRPr lang="da-DK" dirty="0"/>
          </a:p>
          <a:p>
            <a:r>
              <a:rPr lang="da-DK" dirty="0" err="1"/>
              <a:t>Útnytta</a:t>
            </a:r>
            <a:r>
              <a:rPr lang="da-DK" dirty="0"/>
              <a:t> </a:t>
            </a:r>
            <a:r>
              <a:rPr lang="da-DK" dirty="0" err="1"/>
              <a:t>tøknimøguleikar</a:t>
            </a:r>
            <a:r>
              <a:rPr lang="da-DK" dirty="0"/>
              <a:t> – </a:t>
            </a:r>
            <a:r>
              <a:rPr lang="da-DK" dirty="0" err="1"/>
              <a:t>dømi</a:t>
            </a:r>
            <a:r>
              <a:rPr lang="da-DK" dirty="0"/>
              <a:t>: </a:t>
            </a:r>
            <a:r>
              <a:rPr lang="da-DK" dirty="0" err="1"/>
              <a:t>autokont</a:t>
            </a:r>
            <a:r>
              <a:rPr lang="da-DK" dirty="0"/>
              <a:t> av </a:t>
            </a:r>
            <a:r>
              <a:rPr lang="da-DK" dirty="0" err="1"/>
              <a:t>tlf-rokningum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327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/>
              <a:t>Talgilding </a:t>
            </a:r>
            <a:r>
              <a:rPr lang="da-DK" dirty="0" err="1"/>
              <a:t>bara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landið</a:t>
            </a:r>
            <a:r>
              <a:rPr lang="da-DK" dirty="0"/>
              <a:t>?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/>
              <a:t>Er talgilding </a:t>
            </a:r>
            <a:r>
              <a:rPr lang="da-DK" dirty="0" err="1"/>
              <a:t>bara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landið</a:t>
            </a:r>
            <a:r>
              <a:rPr lang="da-DK" dirty="0"/>
              <a:t> – </a:t>
            </a:r>
            <a:r>
              <a:rPr lang="da-DK" dirty="0" err="1"/>
              <a:t>ella</a:t>
            </a:r>
            <a:r>
              <a:rPr lang="da-DK" dirty="0"/>
              <a:t> er/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tað</a:t>
            </a:r>
            <a:r>
              <a:rPr lang="da-DK" dirty="0"/>
              <a:t> </a:t>
            </a:r>
            <a:r>
              <a:rPr lang="da-DK" dirty="0" err="1"/>
              <a:t>eisini</a:t>
            </a:r>
            <a:r>
              <a:rPr lang="da-DK" dirty="0"/>
              <a:t> </a:t>
            </a:r>
            <a:r>
              <a:rPr lang="da-DK" dirty="0" err="1"/>
              <a:t>vera</a:t>
            </a:r>
            <a:r>
              <a:rPr lang="da-DK" dirty="0"/>
              <a:t> 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fyrimunur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privat </a:t>
            </a:r>
            <a:r>
              <a:rPr lang="da-DK" dirty="0" err="1"/>
              <a:t>virkir</a:t>
            </a:r>
            <a:r>
              <a:rPr lang="da-DK" dirty="0"/>
              <a:t>? </a:t>
            </a:r>
            <a:r>
              <a:rPr lang="da-DK" dirty="0" err="1"/>
              <a:t>Hevur</a:t>
            </a:r>
            <a:r>
              <a:rPr lang="da-DK" dirty="0"/>
              <a:t> </a:t>
            </a:r>
            <a:r>
              <a:rPr lang="da-DK" dirty="0" err="1"/>
              <a:t>virkisstødd</a:t>
            </a:r>
            <a:r>
              <a:rPr lang="da-DK" dirty="0"/>
              <a:t> </a:t>
            </a:r>
            <a:r>
              <a:rPr lang="da-DK" dirty="0" err="1"/>
              <a:t>nakað</a:t>
            </a:r>
            <a:r>
              <a:rPr lang="da-DK" dirty="0"/>
              <a:t> at </a:t>
            </a:r>
            <a:r>
              <a:rPr lang="da-DK" dirty="0" err="1"/>
              <a:t>siga</a:t>
            </a:r>
            <a:r>
              <a:rPr lang="da-DK" dirty="0"/>
              <a:t>?</a:t>
            </a:r>
          </a:p>
          <a:p>
            <a:r>
              <a:rPr lang="da-DK" dirty="0"/>
              <a:t>Kann </a:t>
            </a:r>
            <a:r>
              <a:rPr lang="da-DK" dirty="0" err="1"/>
              <a:t>innkeypspartur</a:t>
            </a:r>
            <a:r>
              <a:rPr lang="da-DK" dirty="0"/>
              <a:t> </a:t>
            </a:r>
            <a:r>
              <a:rPr lang="da-DK" dirty="0" err="1"/>
              <a:t>talgildast</a:t>
            </a:r>
            <a:r>
              <a:rPr lang="da-DK" dirty="0"/>
              <a:t>: </a:t>
            </a:r>
            <a:r>
              <a:rPr lang="da-DK" dirty="0" err="1"/>
              <a:t>keypsordrar</a:t>
            </a:r>
            <a:r>
              <a:rPr lang="da-DK" dirty="0"/>
              <a:t>/</a:t>
            </a:r>
            <a:r>
              <a:rPr lang="da-DK" dirty="0" err="1"/>
              <a:t>keypsfakturar</a:t>
            </a:r>
            <a:r>
              <a:rPr lang="da-DK" dirty="0"/>
              <a:t>?</a:t>
            </a:r>
          </a:p>
          <a:p>
            <a:r>
              <a:rPr lang="da-DK" dirty="0"/>
              <a:t>Kann </a:t>
            </a:r>
            <a:r>
              <a:rPr lang="da-DK" dirty="0" err="1"/>
              <a:t>sølufakturering</a:t>
            </a:r>
            <a:r>
              <a:rPr lang="da-DK" dirty="0"/>
              <a:t> </a:t>
            </a:r>
            <a:r>
              <a:rPr lang="da-DK" dirty="0" err="1"/>
              <a:t>talgildast</a:t>
            </a:r>
            <a:r>
              <a:rPr lang="da-DK" dirty="0"/>
              <a:t>?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endParaRPr lang="da-DK" dirty="0"/>
          </a:p>
          <a:p>
            <a:r>
              <a:rPr lang="da-DK" dirty="0"/>
              <a:t>Kann </a:t>
            </a:r>
            <a:r>
              <a:rPr lang="da-DK" dirty="0" err="1"/>
              <a:t>inngjaldspartur</a:t>
            </a:r>
            <a:r>
              <a:rPr lang="da-DK" dirty="0"/>
              <a:t> </a:t>
            </a:r>
            <a:r>
              <a:rPr lang="da-DK" dirty="0" err="1"/>
              <a:t>talgildast</a:t>
            </a:r>
            <a:r>
              <a:rPr lang="da-DK" dirty="0"/>
              <a:t>? Fi-</a:t>
            </a:r>
            <a:r>
              <a:rPr lang="da-DK" dirty="0" err="1"/>
              <a:t>inngjøld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5524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keypsrokningar</a:t>
            </a:r>
            <a:r>
              <a:rPr lang="da-DK" dirty="0"/>
              <a:t> til </a:t>
            </a:r>
            <a:r>
              <a:rPr lang="da-DK" dirty="0" err="1"/>
              <a:t>landið</a:t>
            </a:r>
            <a:r>
              <a:rPr lang="da-DK" dirty="0"/>
              <a:t> 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09D4533A-6993-439F-A095-2C795940AF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007401"/>
              </p:ext>
            </p:extLst>
          </p:nvPr>
        </p:nvGraphicFramePr>
        <p:xfrm>
          <a:off x="1619250" y="2049463"/>
          <a:ext cx="712946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2366">
                  <a:extLst>
                    <a:ext uri="{9D8B030D-6E8A-4147-A177-3AD203B41FA5}">
                      <a16:colId xmlns:a16="http://schemas.microsoft.com/office/drawing/2014/main" val="1155213733"/>
                    </a:ext>
                  </a:extLst>
                </a:gridCol>
                <a:gridCol w="1782366">
                  <a:extLst>
                    <a:ext uri="{9D8B030D-6E8A-4147-A177-3AD203B41FA5}">
                      <a16:colId xmlns:a16="http://schemas.microsoft.com/office/drawing/2014/main" val="621238833"/>
                    </a:ext>
                  </a:extLst>
                </a:gridCol>
                <a:gridCol w="1782366">
                  <a:extLst>
                    <a:ext uri="{9D8B030D-6E8A-4147-A177-3AD203B41FA5}">
                      <a16:colId xmlns:a16="http://schemas.microsoft.com/office/drawing/2014/main" val="1226619828"/>
                    </a:ext>
                  </a:extLst>
                </a:gridCol>
                <a:gridCol w="1782366">
                  <a:extLst>
                    <a:ext uri="{9D8B030D-6E8A-4147-A177-3AD203B41FA5}">
                      <a16:colId xmlns:a16="http://schemas.microsoft.com/office/drawing/2014/main" val="2784411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Ár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Talgilt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Í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9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113.852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10.180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5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119.524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25.391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6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127.537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44.198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7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149.031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85.445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3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157.318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85.445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9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o-FO" dirty="0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163.307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94.068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o-FO" dirty="0"/>
                        <a:t>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89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291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/>
              <a:t>Talgild </a:t>
            </a:r>
            <a:r>
              <a:rPr lang="da-DK" dirty="0" err="1"/>
              <a:t>fakturaviðgerð</a:t>
            </a:r>
            <a:r>
              <a:rPr lang="da-DK" dirty="0"/>
              <a:t> (1)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/>
              <a:t>Talgild fakturering er </a:t>
            </a:r>
            <a:r>
              <a:rPr lang="da-DK" dirty="0" err="1"/>
              <a:t>síðsta</a:t>
            </a:r>
            <a:r>
              <a:rPr lang="da-DK" dirty="0"/>
              <a:t> stig í </a:t>
            </a:r>
            <a:r>
              <a:rPr lang="da-DK" dirty="0" err="1"/>
              <a:t>knýti</a:t>
            </a:r>
            <a:r>
              <a:rPr lang="da-DK" dirty="0"/>
              <a:t> </a:t>
            </a:r>
            <a:r>
              <a:rPr lang="da-DK" dirty="0" err="1"/>
              <a:t>millum</a:t>
            </a:r>
            <a:r>
              <a:rPr lang="da-DK" dirty="0"/>
              <a:t> </a:t>
            </a:r>
            <a:r>
              <a:rPr lang="da-DK" dirty="0" err="1"/>
              <a:t>veitara</a:t>
            </a:r>
            <a:r>
              <a:rPr lang="da-DK" dirty="0"/>
              <a:t> og </a:t>
            </a:r>
            <a:r>
              <a:rPr lang="da-DK" dirty="0" err="1"/>
              <a:t>kunda</a:t>
            </a:r>
            <a:r>
              <a:rPr lang="da-DK" dirty="0"/>
              <a:t> – ”at </a:t>
            </a:r>
            <a:r>
              <a:rPr lang="da-DK" dirty="0" err="1"/>
              <a:t>skráseta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kelduna</a:t>
            </a:r>
            <a:r>
              <a:rPr lang="da-DK" dirty="0"/>
              <a:t>”</a:t>
            </a:r>
          </a:p>
          <a:p>
            <a:r>
              <a:rPr lang="da-DK" dirty="0"/>
              <a:t>Talgilding </a:t>
            </a:r>
            <a:r>
              <a:rPr lang="da-DK" dirty="0" err="1"/>
              <a:t>innanhýsis</a:t>
            </a:r>
            <a:r>
              <a:rPr lang="da-DK" dirty="0"/>
              <a:t> </a:t>
            </a:r>
            <a:r>
              <a:rPr lang="da-DK" dirty="0" err="1"/>
              <a:t>byrjar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rokningaverkgongd</a:t>
            </a:r>
            <a:r>
              <a:rPr lang="da-DK" dirty="0"/>
              <a:t>/I.W.</a:t>
            </a:r>
          </a:p>
          <a:p>
            <a:r>
              <a:rPr lang="da-DK" dirty="0" err="1"/>
              <a:t>Avbjóðing</a:t>
            </a:r>
            <a:r>
              <a:rPr lang="da-DK" dirty="0"/>
              <a:t>: </a:t>
            </a:r>
            <a:r>
              <a:rPr lang="da-DK" dirty="0" err="1"/>
              <a:t>stýr</a:t>
            </a:r>
            <a:r>
              <a:rPr lang="da-DK" dirty="0"/>
              <a:t> á </a:t>
            </a:r>
            <a:r>
              <a:rPr lang="da-DK" dirty="0" err="1"/>
              <a:t>skjølum</a:t>
            </a:r>
            <a:r>
              <a:rPr lang="da-DK" dirty="0"/>
              <a:t>, </a:t>
            </a:r>
            <a:r>
              <a:rPr lang="da-DK" dirty="0" err="1"/>
              <a:t>avstandur</a:t>
            </a:r>
            <a:r>
              <a:rPr lang="da-DK" dirty="0"/>
              <a:t>, tal av </a:t>
            </a:r>
            <a:r>
              <a:rPr lang="da-DK" dirty="0" err="1"/>
              <a:t>góðkennarum</a:t>
            </a:r>
            <a:endParaRPr lang="da-DK" dirty="0"/>
          </a:p>
          <a:p>
            <a:r>
              <a:rPr lang="da-DK" dirty="0" err="1"/>
              <a:t>Fóðring</a:t>
            </a:r>
            <a:r>
              <a:rPr lang="da-DK" dirty="0"/>
              <a:t> </a:t>
            </a:r>
            <a:r>
              <a:rPr lang="da-DK" dirty="0" err="1"/>
              <a:t>sentralt</a:t>
            </a:r>
            <a:r>
              <a:rPr lang="da-DK" dirty="0"/>
              <a:t>; </a:t>
            </a:r>
            <a:r>
              <a:rPr lang="da-DK" dirty="0" err="1"/>
              <a:t>leiklutir</a:t>
            </a:r>
            <a:r>
              <a:rPr lang="da-DK" dirty="0"/>
              <a:t> í </a:t>
            </a:r>
            <a:r>
              <a:rPr lang="da-DK" dirty="0" err="1"/>
              <a:t>rvg</a:t>
            </a:r>
            <a:r>
              <a:rPr lang="da-DK" dirty="0"/>
              <a:t>/i.e.: </a:t>
            </a:r>
            <a:r>
              <a:rPr lang="da-DK" dirty="0" err="1"/>
              <a:t>skrásetari</a:t>
            </a:r>
            <a:r>
              <a:rPr lang="da-DK" dirty="0"/>
              <a:t>, </a:t>
            </a:r>
            <a:r>
              <a:rPr lang="da-DK" dirty="0" err="1"/>
              <a:t>góðkennari</a:t>
            </a:r>
            <a:r>
              <a:rPr lang="da-DK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780952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/>
              <a:t>Talgild </a:t>
            </a:r>
            <a:r>
              <a:rPr lang="da-DK" dirty="0" err="1"/>
              <a:t>fakturaviðgerð</a:t>
            </a:r>
            <a:r>
              <a:rPr lang="da-DK" dirty="0"/>
              <a:t> (2)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 err="1"/>
              <a:t>Rokningaverkgongd</a:t>
            </a:r>
            <a:r>
              <a:rPr lang="da-DK" dirty="0"/>
              <a:t> </a:t>
            </a:r>
            <a:r>
              <a:rPr lang="da-DK" dirty="0" err="1"/>
              <a:t>viðger</a:t>
            </a:r>
            <a:r>
              <a:rPr lang="da-DK" dirty="0"/>
              <a:t>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endParaRPr lang="da-DK" dirty="0"/>
          </a:p>
          <a:p>
            <a:r>
              <a:rPr lang="da-DK" dirty="0" err="1"/>
              <a:t>Rokningaverkgongd</a:t>
            </a:r>
            <a:r>
              <a:rPr lang="da-DK" dirty="0"/>
              <a:t> er </a:t>
            </a:r>
            <a:r>
              <a:rPr lang="da-DK" dirty="0" err="1"/>
              <a:t>lutvíst</a:t>
            </a:r>
            <a:r>
              <a:rPr lang="da-DK"/>
              <a:t> ”</a:t>
            </a:r>
            <a:r>
              <a:rPr lang="da-DK" dirty="0" err="1"/>
              <a:t>fóðrað</a:t>
            </a:r>
            <a:r>
              <a:rPr lang="da-DK" dirty="0"/>
              <a:t>” manuelt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umgerð</a:t>
            </a:r>
            <a:r>
              <a:rPr lang="da-DK" dirty="0"/>
              <a:t> av </a:t>
            </a:r>
            <a:r>
              <a:rPr lang="da-DK" dirty="0" err="1"/>
              <a:t>posti</a:t>
            </a:r>
            <a:r>
              <a:rPr lang="da-DK" dirty="0"/>
              <a:t> og </a:t>
            </a:r>
            <a:r>
              <a:rPr lang="da-DK" dirty="0" err="1"/>
              <a:t>teldupostum</a:t>
            </a:r>
            <a:r>
              <a:rPr lang="da-DK" dirty="0"/>
              <a:t> til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endParaRPr lang="da-DK" dirty="0"/>
          </a:p>
          <a:p>
            <a:r>
              <a:rPr lang="da-DK" dirty="0" err="1"/>
              <a:t>Rokningaverkgongd</a:t>
            </a:r>
            <a:r>
              <a:rPr lang="da-DK" dirty="0"/>
              <a:t> skal </a:t>
            </a:r>
            <a:r>
              <a:rPr lang="da-DK" dirty="0" err="1"/>
              <a:t>fóðrast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talgildum</a:t>
            </a:r>
            <a:r>
              <a:rPr lang="da-DK" dirty="0"/>
              <a:t> </a:t>
            </a:r>
            <a:r>
              <a:rPr lang="da-DK" dirty="0" err="1"/>
              <a:t>rokningum</a:t>
            </a:r>
            <a:endParaRPr lang="da-DK" dirty="0"/>
          </a:p>
          <a:p>
            <a:r>
              <a:rPr lang="da-DK" dirty="0"/>
              <a:t>”</a:t>
            </a:r>
            <a:r>
              <a:rPr lang="da-DK" dirty="0" err="1"/>
              <a:t>Rokningahandfaringarstøð</a:t>
            </a:r>
            <a:r>
              <a:rPr lang="da-DK" dirty="0"/>
              <a:t>” skal </a:t>
            </a:r>
            <a:r>
              <a:rPr lang="da-DK" dirty="0" err="1"/>
              <a:t>knýta</a:t>
            </a:r>
            <a:r>
              <a:rPr lang="da-DK" dirty="0"/>
              <a:t> </a:t>
            </a:r>
            <a:r>
              <a:rPr lang="da-DK" dirty="0" err="1"/>
              <a:t>seljara</a:t>
            </a:r>
            <a:r>
              <a:rPr lang="da-DK" dirty="0"/>
              <a:t> og </a:t>
            </a:r>
            <a:r>
              <a:rPr lang="da-DK" dirty="0" err="1"/>
              <a:t>keypara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396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rokningahandfaringarstøðir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3770263"/>
          </a:xfrm>
        </p:spPr>
        <p:txBody>
          <a:bodyPr/>
          <a:lstStyle/>
          <a:p>
            <a:r>
              <a:rPr lang="da-DK" dirty="0"/>
              <a:t>Tvær </a:t>
            </a:r>
            <a:r>
              <a:rPr lang="da-DK" dirty="0" err="1"/>
              <a:t>handfarðingarstøðir</a:t>
            </a:r>
            <a:r>
              <a:rPr lang="da-DK" dirty="0"/>
              <a:t> í </a:t>
            </a:r>
            <a:r>
              <a:rPr lang="da-DK" dirty="0" err="1"/>
              <a:t>føroyum</a:t>
            </a:r>
            <a:r>
              <a:rPr lang="da-DK" dirty="0"/>
              <a:t>:</a:t>
            </a:r>
          </a:p>
          <a:p>
            <a:r>
              <a:rPr lang="da-DK" dirty="0"/>
              <a:t>Elektron, sum í 2005/2006 </a:t>
            </a:r>
            <a:r>
              <a:rPr lang="da-DK" dirty="0" err="1"/>
              <a:t>menti</a:t>
            </a:r>
            <a:r>
              <a:rPr lang="da-DK" dirty="0"/>
              <a:t> </a:t>
            </a:r>
            <a:r>
              <a:rPr lang="da-DK" dirty="0" err="1"/>
              <a:t>rokningadepilin</a:t>
            </a:r>
            <a:r>
              <a:rPr lang="da-DK" dirty="0"/>
              <a:t> – </a:t>
            </a:r>
            <a:r>
              <a:rPr lang="da-DK" dirty="0" err="1"/>
              <a:t>nú</a:t>
            </a:r>
            <a:r>
              <a:rPr lang="da-DK" dirty="0"/>
              <a:t> </a:t>
            </a:r>
            <a:r>
              <a:rPr lang="da-DK" dirty="0" err="1"/>
              <a:t>mínrokning</a:t>
            </a:r>
            <a:endParaRPr lang="da-DK" dirty="0"/>
          </a:p>
          <a:p>
            <a:r>
              <a:rPr lang="da-DK" dirty="0" err="1"/>
              <a:t>Farpay</a:t>
            </a:r>
            <a:r>
              <a:rPr lang="da-DK" dirty="0"/>
              <a:t>, sum </a:t>
            </a:r>
            <a:r>
              <a:rPr lang="da-DK" dirty="0" err="1"/>
              <a:t>síðani</a:t>
            </a:r>
            <a:r>
              <a:rPr lang="da-DK" dirty="0"/>
              <a:t> 2014 </a:t>
            </a:r>
            <a:r>
              <a:rPr lang="da-DK" dirty="0" err="1"/>
              <a:t>hevur</a:t>
            </a:r>
            <a:r>
              <a:rPr lang="da-DK" dirty="0"/>
              <a:t> </a:t>
            </a:r>
            <a:r>
              <a:rPr lang="da-DK" dirty="0" err="1"/>
              <a:t>rikið</a:t>
            </a:r>
            <a:r>
              <a:rPr lang="da-DK" dirty="0"/>
              <a:t> </a:t>
            </a:r>
            <a:r>
              <a:rPr lang="da-DK" dirty="0" err="1"/>
              <a:t>tænastur</a:t>
            </a:r>
            <a:r>
              <a:rPr lang="da-DK" dirty="0"/>
              <a:t>, sum </a:t>
            </a:r>
            <a:r>
              <a:rPr lang="da-DK" dirty="0" err="1"/>
              <a:t>rokningahandfaringarstøðir</a:t>
            </a:r>
            <a:r>
              <a:rPr lang="da-DK" dirty="0"/>
              <a:t> </a:t>
            </a:r>
            <a:r>
              <a:rPr lang="da-DK" dirty="0" err="1"/>
              <a:t>veita</a:t>
            </a:r>
            <a:r>
              <a:rPr lang="da-DK" dirty="0"/>
              <a:t> – í FO og dk</a:t>
            </a:r>
          </a:p>
          <a:p>
            <a:r>
              <a:rPr lang="da-DK" dirty="0" err="1"/>
              <a:t>Gjaldstovan</a:t>
            </a:r>
            <a:r>
              <a:rPr lang="da-DK" dirty="0"/>
              <a:t> </a:t>
            </a:r>
            <a:r>
              <a:rPr lang="da-DK" dirty="0" err="1"/>
              <a:t>hevur</a:t>
            </a:r>
            <a:r>
              <a:rPr lang="da-DK" dirty="0"/>
              <a:t> </a:t>
            </a:r>
            <a:r>
              <a:rPr lang="da-DK" dirty="0" err="1"/>
              <a:t>gjørt</a:t>
            </a:r>
            <a:r>
              <a:rPr lang="da-DK" dirty="0"/>
              <a:t> </a:t>
            </a:r>
            <a:r>
              <a:rPr lang="da-DK" dirty="0" err="1"/>
              <a:t>sáttmála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farpay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árini</a:t>
            </a:r>
            <a:r>
              <a:rPr lang="da-DK" dirty="0"/>
              <a:t> 2018-2020  - </a:t>
            </a:r>
            <a:r>
              <a:rPr lang="da-DK" dirty="0" err="1"/>
              <a:t>hava</a:t>
            </a:r>
            <a:r>
              <a:rPr lang="da-DK" dirty="0"/>
              <a:t> 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veitara</a:t>
            </a:r>
            <a:r>
              <a:rPr lang="da-DK" dirty="0"/>
              <a:t>, sum </a:t>
            </a:r>
            <a:r>
              <a:rPr lang="da-DK" dirty="0" err="1"/>
              <a:t>tekur</a:t>
            </a:r>
            <a:r>
              <a:rPr lang="da-DK" dirty="0"/>
              <a:t> sær av </a:t>
            </a:r>
            <a:r>
              <a:rPr lang="da-DK" dirty="0" err="1"/>
              <a:t>øllum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9754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1077218"/>
          </a:xfrm>
        </p:spPr>
        <p:txBody>
          <a:bodyPr/>
          <a:lstStyle/>
          <a:p>
            <a:r>
              <a:rPr lang="da-DK" dirty="0" err="1"/>
              <a:t>Hvat</a:t>
            </a:r>
            <a:r>
              <a:rPr lang="da-DK" dirty="0"/>
              <a:t> er 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rokningahandfaringarstøð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 err="1"/>
              <a:t>Eitt</a:t>
            </a:r>
            <a:r>
              <a:rPr lang="da-DK" dirty="0"/>
              <a:t> </a:t>
            </a:r>
            <a:r>
              <a:rPr lang="da-DK" dirty="0" err="1"/>
              <a:t>talgilt</a:t>
            </a:r>
            <a:r>
              <a:rPr lang="da-DK" dirty="0"/>
              <a:t> </a:t>
            </a:r>
            <a:r>
              <a:rPr lang="da-DK" dirty="0" err="1"/>
              <a:t>posthús</a:t>
            </a:r>
            <a:r>
              <a:rPr lang="da-DK" dirty="0"/>
              <a:t>, sum er </a:t>
            </a:r>
            <a:r>
              <a:rPr lang="da-DK" dirty="0" err="1"/>
              <a:t>knýtt</a:t>
            </a:r>
            <a:r>
              <a:rPr lang="da-DK" dirty="0"/>
              <a:t> í </a:t>
            </a:r>
            <a:r>
              <a:rPr lang="da-DK" dirty="0" err="1"/>
              <a:t>eitt</a:t>
            </a:r>
            <a:r>
              <a:rPr lang="da-DK" dirty="0"/>
              <a:t> </a:t>
            </a:r>
            <a:r>
              <a:rPr lang="da-DK" dirty="0" err="1"/>
              <a:t>talgilt</a:t>
            </a:r>
            <a:r>
              <a:rPr lang="da-DK" dirty="0"/>
              <a:t> </a:t>
            </a:r>
            <a:r>
              <a:rPr lang="da-DK" dirty="0" err="1"/>
              <a:t>sendinet</a:t>
            </a:r>
            <a:endParaRPr lang="da-DK" dirty="0"/>
          </a:p>
          <a:p>
            <a:r>
              <a:rPr lang="da-DK" dirty="0" err="1"/>
              <a:t>Sendari</a:t>
            </a:r>
            <a:r>
              <a:rPr lang="da-DK" dirty="0"/>
              <a:t> og </a:t>
            </a:r>
            <a:r>
              <a:rPr lang="da-DK" dirty="0" err="1"/>
              <a:t>móttakari</a:t>
            </a:r>
            <a:r>
              <a:rPr lang="da-DK" dirty="0"/>
              <a:t> </a:t>
            </a:r>
            <a:r>
              <a:rPr lang="da-DK" dirty="0" err="1"/>
              <a:t>eru</a:t>
            </a:r>
            <a:r>
              <a:rPr lang="da-DK" dirty="0"/>
              <a:t> </a:t>
            </a:r>
            <a:r>
              <a:rPr lang="da-DK" dirty="0" err="1"/>
              <a:t>eyðmerktir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gln-nr</a:t>
            </a:r>
            <a:r>
              <a:rPr lang="da-DK" dirty="0"/>
              <a:t> </a:t>
            </a:r>
            <a:r>
              <a:rPr lang="da-DK" dirty="0" err="1"/>
              <a:t>ella</a:t>
            </a:r>
            <a:r>
              <a:rPr lang="da-DK" dirty="0"/>
              <a:t> v-</a:t>
            </a:r>
            <a:r>
              <a:rPr lang="da-DK" dirty="0" err="1"/>
              <a:t>tølum</a:t>
            </a:r>
            <a:endParaRPr lang="da-DK" dirty="0"/>
          </a:p>
          <a:p>
            <a:r>
              <a:rPr lang="da-DK" dirty="0" err="1"/>
              <a:t>Hevur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gln-nr</a:t>
            </a:r>
            <a:r>
              <a:rPr lang="da-DK" dirty="0"/>
              <a:t>, er </a:t>
            </a:r>
            <a:r>
              <a:rPr lang="da-DK" dirty="0" err="1"/>
              <a:t>allýst</a:t>
            </a:r>
            <a:r>
              <a:rPr lang="da-DK" dirty="0"/>
              <a:t>, </a:t>
            </a:r>
            <a:r>
              <a:rPr lang="da-DK" dirty="0" err="1"/>
              <a:t>hvar</a:t>
            </a:r>
            <a:r>
              <a:rPr lang="da-DK" dirty="0"/>
              <a:t> ”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hoyrir</a:t>
            </a:r>
            <a:r>
              <a:rPr lang="da-DK" dirty="0"/>
              <a:t> </a:t>
            </a:r>
            <a:r>
              <a:rPr lang="da-DK" dirty="0" err="1"/>
              <a:t>heima</a:t>
            </a:r>
            <a:r>
              <a:rPr lang="da-DK" dirty="0"/>
              <a:t>”</a:t>
            </a:r>
          </a:p>
          <a:p>
            <a:r>
              <a:rPr lang="da-DK" dirty="0" err="1"/>
              <a:t>Rokningahandfaringarstøðin</a:t>
            </a:r>
            <a:r>
              <a:rPr lang="da-DK" dirty="0"/>
              <a:t> </a:t>
            </a:r>
            <a:r>
              <a:rPr lang="da-DK" dirty="0" err="1"/>
              <a:t>veit</a:t>
            </a:r>
            <a:r>
              <a:rPr lang="da-DK" dirty="0"/>
              <a:t>, </a:t>
            </a:r>
            <a:r>
              <a:rPr lang="da-DK" dirty="0" err="1"/>
              <a:t>hvat</a:t>
            </a:r>
            <a:r>
              <a:rPr lang="da-DK" dirty="0"/>
              <a:t> slag av </a:t>
            </a:r>
            <a:r>
              <a:rPr lang="da-DK" dirty="0" err="1"/>
              <a:t>talgildum</a:t>
            </a:r>
            <a:r>
              <a:rPr lang="da-DK" dirty="0"/>
              <a:t> </a:t>
            </a:r>
            <a:r>
              <a:rPr lang="da-DK" dirty="0" err="1"/>
              <a:t>rokningum</a:t>
            </a:r>
            <a:r>
              <a:rPr lang="da-DK" dirty="0"/>
              <a:t>,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vilt</a:t>
            </a:r>
            <a:r>
              <a:rPr lang="da-DK" dirty="0"/>
              <a:t> </a:t>
            </a:r>
            <a:r>
              <a:rPr lang="da-DK" dirty="0" err="1"/>
              <a:t>hava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7405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Hvat</a:t>
            </a:r>
            <a:r>
              <a:rPr lang="da-DK" dirty="0"/>
              <a:t> er </a:t>
            </a:r>
            <a:r>
              <a:rPr lang="da-DK" dirty="0" err="1"/>
              <a:t>ein</a:t>
            </a:r>
            <a:r>
              <a:rPr lang="da-DK" dirty="0"/>
              <a:t> talgild rokning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3770263"/>
          </a:xfrm>
        </p:spPr>
        <p:txBody>
          <a:bodyPr/>
          <a:lstStyle/>
          <a:p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fíla</a:t>
            </a:r>
            <a:r>
              <a:rPr lang="da-DK" dirty="0"/>
              <a:t>/</a:t>
            </a:r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programstumpur</a:t>
            </a:r>
            <a:r>
              <a:rPr lang="da-DK" dirty="0"/>
              <a:t>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ávísum</a:t>
            </a:r>
            <a:r>
              <a:rPr lang="da-DK" dirty="0"/>
              <a:t> </a:t>
            </a:r>
            <a:r>
              <a:rPr lang="da-DK" dirty="0" err="1"/>
              <a:t>strukturi</a:t>
            </a:r>
            <a:r>
              <a:rPr lang="da-DK" dirty="0"/>
              <a:t>, sum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innlesast</a:t>
            </a:r>
            <a:r>
              <a:rPr lang="da-DK" dirty="0"/>
              <a:t>/</a:t>
            </a:r>
            <a:r>
              <a:rPr lang="da-DK" dirty="0" err="1"/>
              <a:t>sjálvskrásetast</a:t>
            </a:r>
            <a:endParaRPr lang="da-DK" dirty="0"/>
          </a:p>
          <a:p>
            <a:r>
              <a:rPr lang="da-DK" dirty="0" err="1"/>
              <a:t>Ein</a:t>
            </a:r>
            <a:r>
              <a:rPr lang="da-DK" dirty="0"/>
              <a:t> </a:t>
            </a:r>
            <a:r>
              <a:rPr lang="da-DK" dirty="0" err="1"/>
              <a:t>rokningahandfaringarstøð</a:t>
            </a:r>
            <a:r>
              <a:rPr lang="da-DK" dirty="0"/>
              <a:t>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gera</a:t>
            </a:r>
            <a:r>
              <a:rPr lang="da-DK" dirty="0"/>
              <a:t> </a:t>
            </a:r>
            <a:r>
              <a:rPr lang="da-DK" dirty="0" err="1"/>
              <a:t>neyðuga</a:t>
            </a:r>
            <a:r>
              <a:rPr lang="da-DK" dirty="0"/>
              <a:t> konvertering – tit </a:t>
            </a:r>
            <a:r>
              <a:rPr lang="da-DK" dirty="0" err="1"/>
              <a:t>senda</a:t>
            </a:r>
            <a:r>
              <a:rPr lang="da-DK" dirty="0"/>
              <a:t> ”</a:t>
            </a:r>
            <a:r>
              <a:rPr lang="da-DK" dirty="0" err="1"/>
              <a:t>tykkara</a:t>
            </a:r>
            <a:r>
              <a:rPr lang="da-DK" dirty="0"/>
              <a:t>” </a:t>
            </a:r>
            <a:r>
              <a:rPr lang="da-DK" dirty="0" err="1"/>
              <a:t>inn</a:t>
            </a:r>
            <a:r>
              <a:rPr lang="da-DK" dirty="0"/>
              <a:t> til ”</a:t>
            </a:r>
            <a:r>
              <a:rPr lang="da-DK" dirty="0" err="1"/>
              <a:t>rhfs</a:t>
            </a:r>
            <a:r>
              <a:rPr lang="da-DK" dirty="0"/>
              <a:t>”</a:t>
            </a:r>
          </a:p>
          <a:p>
            <a:r>
              <a:rPr lang="da-DK" dirty="0" err="1"/>
              <a:t>Eitt</a:t>
            </a:r>
            <a:r>
              <a:rPr lang="da-DK" dirty="0"/>
              <a:t> </a:t>
            </a:r>
            <a:r>
              <a:rPr lang="da-DK" dirty="0" err="1"/>
              <a:t>teldubræv</a:t>
            </a:r>
            <a:r>
              <a:rPr lang="da-DK" dirty="0"/>
              <a:t> v/pdf-</a:t>
            </a:r>
            <a:r>
              <a:rPr lang="da-DK" dirty="0" err="1"/>
              <a:t>skjali</a:t>
            </a:r>
            <a:r>
              <a:rPr lang="da-DK" dirty="0"/>
              <a:t> er </a:t>
            </a:r>
            <a:r>
              <a:rPr lang="da-DK" dirty="0" err="1"/>
              <a:t>elektroniskt</a:t>
            </a:r>
            <a:r>
              <a:rPr lang="da-DK" dirty="0"/>
              <a:t>, men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talgilt</a:t>
            </a:r>
            <a:r>
              <a:rPr lang="da-DK" dirty="0"/>
              <a:t> –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databerandi</a:t>
            </a:r>
            <a:r>
              <a:rPr lang="da-DK" dirty="0"/>
              <a:t>, men </a:t>
            </a:r>
            <a:r>
              <a:rPr lang="da-DK" dirty="0" err="1"/>
              <a:t>kann</a:t>
            </a:r>
            <a:r>
              <a:rPr lang="da-DK" dirty="0"/>
              <a:t> ”</a:t>
            </a:r>
            <a:r>
              <a:rPr lang="da-DK" dirty="0" err="1"/>
              <a:t>handliga</a:t>
            </a:r>
            <a:r>
              <a:rPr lang="da-DK" dirty="0"/>
              <a:t>” </a:t>
            </a:r>
            <a:r>
              <a:rPr lang="da-DK" dirty="0" err="1"/>
              <a:t>umgerast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50623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1077218"/>
          </a:xfrm>
        </p:spPr>
        <p:txBody>
          <a:bodyPr/>
          <a:lstStyle/>
          <a:p>
            <a:r>
              <a:rPr lang="da-DK" dirty="0" err="1"/>
              <a:t>Hvussu</a:t>
            </a:r>
            <a:r>
              <a:rPr lang="da-DK" dirty="0"/>
              <a:t> </a:t>
            </a:r>
            <a:r>
              <a:rPr lang="da-DK" dirty="0" err="1"/>
              <a:t>senda</a:t>
            </a:r>
            <a:r>
              <a:rPr lang="da-DK" dirty="0"/>
              <a:t>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 err="1"/>
              <a:t>Tveir</a:t>
            </a:r>
            <a:r>
              <a:rPr lang="da-DK" dirty="0"/>
              <a:t> </a:t>
            </a:r>
            <a:r>
              <a:rPr lang="da-DK" dirty="0" err="1"/>
              <a:t>møguleikar</a:t>
            </a:r>
            <a:r>
              <a:rPr lang="da-DK" dirty="0"/>
              <a:t>:</a:t>
            </a:r>
          </a:p>
          <a:p>
            <a:pPr lvl="1"/>
            <a:r>
              <a:rPr lang="da-DK" dirty="0" err="1"/>
              <a:t>Tillaga</a:t>
            </a:r>
            <a:r>
              <a:rPr lang="da-DK" dirty="0"/>
              <a:t> </a:t>
            </a:r>
            <a:r>
              <a:rPr lang="da-DK" dirty="0" err="1"/>
              <a:t>roknskaparskipan</a:t>
            </a:r>
            <a:r>
              <a:rPr lang="da-DK" dirty="0"/>
              <a:t>, so </a:t>
            </a:r>
            <a:r>
              <a:rPr lang="da-DK" dirty="0" err="1"/>
              <a:t>hon</a:t>
            </a:r>
            <a:r>
              <a:rPr lang="da-DK" dirty="0"/>
              <a:t> </a:t>
            </a:r>
            <a:r>
              <a:rPr lang="da-DK" dirty="0" err="1"/>
              <a:t>sendir</a:t>
            </a:r>
            <a:r>
              <a:rPr lang="da-DK" dirty="0"/>
              <a:t> </a:t>
            </a:r>
            <a:r>
              <a:rPr lang="da-DK" dirty="0" err="1"/>
              <a:t>talgildar</a:t>
            </a:r>
            <a:r>
              <a:rPr lang="da-DK" dirty="0"/>
              <a:t> </a:t>
            </a:r>
            <a:r>
              <a:rPr lang="da-DK" dirty="0" err="1"/>
              <a:t>rokningar</a:t>
            </a:r>
            <a:endParaRPr lang="da-DK" dirty="0"/>
          </a:p>
          <a:p>
            <a:r>
              <a:rPr lang="da-DK" dirty="0" err="1"/>
              <a:t>Nýta</a:t>
            </a:r>
            <a:r>
              <a:rPr lang="da-DK" dirty="0"/>
              <a:t> </a:t>
            </a:r>
            <a:r>
              <a:rPr lang="da-DK" dirty="0" err="1"/>
              <a:t>rokningaportalloysn</a:t>
            </a:r>
            <a:r>
              <a:rPr lang="da-DK" dirty="0"/>
              <a:t>, sum er/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vera</a:t>
            </a:r>
            <a:r>
              <a:rPr lang="da-DK" dirty="0"/>
              <a:t> </a:t>
            </a:r>
            <a:r>
              <a:rPr lang="da-DK" dirty="0" err="1"/>
              <a:t>ein</a:t>
            </a:r>
            <a:r>
              <a:rPr lang="da-DK" dirty="0"/>
              <a:t> manuel </a:t>
            </a:r>
            <a:r>
              <a:rPr lang="da-DK" dirty="0" err="1"/>
              <a:t>refakturering</a:t>
            </a:r>
            <a:r>
              <a:rPr lang="da-DK" dirty="0"/>
              <a:t>, har </a:t>
            </a:r>
            <a:r>
              <a:rPr lang="da-DK" dirty="0" err="1"/>
              <a:t>ið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kanst</a:t>
            </a:r>
            <a:r>
              <a:rPr lang="da-DK" dirty="0"/>
              <a:t> </a:t>
            </a:r>
            <a:r>
              <a:rPr lang="da-DK" dirty="0" err="1"/>
              <a:t>viðhefta</a:t>
            </a:r>
            <a:r>
              <a:rPr lang="da-DK" dirty="0"/>
              <a:t> </a:t>
            </a:r>
            <a:r>
              <a:rPr lang="da-DK" dirty="0" err="1"/>
              <a:t>tín</a:t>
            </a:r>
            <a:r>
              <a:rPr lang="da-DK" dirty="0"/>
              <a:t> pdf-faktura </a:t>
            </a:r>
            <a:r>
              <a:rPr lang="da-DK" dirty="0" err="1"/>
              <a:t>við</a:t>
            </a:r>
            <a:r>
              <a:rPr lang="da-DK" dirty="0"/>
              <a:t> </a:t>
            </a:r>
            <a:r>
              <a:rPr lang="da-DK" dirty="0" err="1"/>
              <a:t>detaljum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73257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Nýta</a:t>
            </a:r>
            <a:r>
              <a:rPr lang="da-DK" dirty="0"/>
              <a:t> </a:t>
            </a:r>
            <a:r>
              <a:rPr lang="da-DK" dirty="0" err="1"/>
              <a:t>rokningaportalloysn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3770263"/>
          </a:xfrm>
        </p:spPr>
        <p:txBody>
          <a:bodyPr/>
          <a:lstStyle/>
          <a:p>
            <a:r>
              <a:rPr lang="da-DK" dirty="0" err="1"/>
              <a:t>Fyrimunir</a:t>
            </a:r>
            <a:r>
              <a:rPr lang="da-DK" dirty="0"/>
              <a:t> og </a:t>
            </a:r>
            <a:r>
              <a:rPr lang="da-DK" dirty="0" err="1"/>
              <a:t>vansar</a:t>
            </a:r>
            <a:r>
              <a:rPr lang="da-DK" dirty="0"/>
              <a:t>:</a:t>
            </a:r>
          </a:p>
          <a:p>
            <a:pPr lvl="1"/>
            <a:r>
              <a:rPr lang="da-DK" dirty="0" err="1"/>
              <a:t>Eingin</a:t>
            </a:r>
            <a:r>
              <a:rPr lang="da-DK" dirty="0"/>
              <a:t> </a:t>
            </a:r>
            <a:r>
              <a:rPr lang="da-DK" dirty="0" err="1"/>
              <a:t>tillagan</a:t>
            </a:r>
            <a:r>
              <a:rPr lang="da-DK" dirty="0"/>
              <a:t>/helst </a:t>
            </a:r>
            <a:r>
              <a:rPr lang="da-DK" dirty="0" err="1"/>
              <a:t>eingin</a:t>
            </a:r>
            <a:r>
              <a:rPr lang="da-DK" dirty="0"/>
              <a:t> </a:t>
            </a:r>
            <a:r>
              <a:rPr lang="da-DK" dirty="0" err="1"/>
              <a:t>eindarkostnaður</a:t>
            </a:r>
            <a:r>
              <a:rPr lang="da-DK" dirty="0"/>
              <a:t>, </a:t>
            </a:r>
          </a:p>
          <a:p>
            <a:pPr lvl="1"/>
            <a:r>
              <a:rPr lang="da-DK" dirty="0"/>
              <a:t>Helst </a:t>
            </a:r>
            <a:r>
              <a:rPr lang="da-DK" dirty="0" err="1"/>
              <a:t>ein</a:t>
            </a:r>
            <a:r>
              <a:rPr lang="da-DK" dirty="0"/>
              <a:t> re-fakturering – men </a:t>
            </a:r>
            <a:r>
              <a:rPr lang="da-DK" dirty="0" err="1"/>
              <a:t>viðheft</a:t>
            </a:r>
            <a:r>
              <a:rPr lang="da-DK" dirty="0"/>
              <a:t> pdf-</a:t>
            </a:r>
            <a:r>
              <a:rPr lang="da-DK" dirty="0" err="1"/>
              <a:t>skjal</a:t>
            </a:r>
            <a:r>
              <a:rPr lang="da-DK" dirty="0"/>
              <a:t> </a:t>
            </a:r>
            <a:r>
              <a:rPr lang="da-DK" dirty="0" err="1"/>
              <a:t>kann</a:t>
            </a:r>
            <a:r>
              <a:rPr lang="da-DK" dirty="0"/>
              <a:t> </a:t>
            </a:r>
            <a:r>
              <a:rPr lang="da-DK" dirty="0" err="1"/>
              <a:t>minka</a:t>
            </a:r>
            <a:r>
              <a:rPr lang="da-DK" dirty="0"/>
              <a:t> </a:t>
            </a:r>
            <a:r>
              <a:rPr lang="da-DK" dirty="0" err="1"/>
              <a:t>tørvin</a:t>
            </a:r>
            <a:r>
              <a:rPr lang="da-DK" dirty="0"/>
              <a:t> á </a:t>
            </a:r>
            <a:r>
              <a:rPr lang="da-DK" dirty="0" err="1"/>
              <a:t>handligari</a:t>
            </a:r>
            <a:r>
              <a:rPr lang="da-DK" dirty="0"/>
              <a:t> </a:t>
            </a:r>
            <a:r>
              <a:rPr lang="da-DK" dirty="0" err="1"/>
              <a:t>skráseting</a:t>
            </a:r>
            <a:endParaRPr lang="da-DK" dirty="0"/>
          </a:p>
          <a:p>
            <a:pPr lvl="1"/>
            <a:r>
              <a:rPr lang="da-DK" dirty="0"/>
              <a:t>Helst </a:t>
            </a:r>
            <a:r>
              <a:rPr lang="da-DK" dirty="0" err="1"/>
              <a:t>eingin</a:t>
            </a:r>
            <a:r>
              <a:rPr lang="da-DK" dirty="0"/>
              <a:t> </a:t>
            </a:r>
            <a:r>
              <a:rPr lang="da-DK" dirty="0" err="1"/>
              <a:t>móttøka</a:t>
            </a:r>
            <a:r>
              <a:rPr lang="da-DK" dirty="0"/>
              <a:t> av </a:t>
            </a:r>
            <a:r>
              <a:rPr lang="da-DK" dirty="0" err="1"/>
              <a:t>talgildum</a:t>
            </a:r>
            <a:r>
              <a:rPr lang="da-DK" dirty="0"/>
              <a:t> </a:t>
            </a:r>
            <a:r>
              <a:rPr lang="da-DK" dirty="0" err="1"/>
              <a:t>inngjøldum</a:t>
            </a:r>
            <a:endParaRPr lang="da-DK" dirty="0"/>
          </a:p>
          <a:p>
            <a:pPr lvl="1"/>
            <a:r>
              <a:rPr lang="da-DK" dirty="0" err="1"/>
              <a:t>Fakturaportalur</a:t>
            </a:r>
            <a:r>
              <a:rPr lang="da-DK" dirty="0"/>
              <a:t> </a:t>
            </a:r>
            <a:r>
              <a:rPr lang="da-DK" dirty="0" err="1"/>
              <a:t>kemur</a:t>
            </a:r>
            <a:r>
              <a:rPr lang="da-DK" dirty="0"/>
              <a:t> 1/3/18 á </a:t>
            </a:r>
            <a:r>
              <a:rPr lang="da-DK" dirty="0">
                <a:hlinkClick r:id="rId2"/>
              </a:rPr>
              <a:t>www.gjaldstovan.fo</a:t>
            </a:r>
            <a:r>
              <a:rPr lang="da-DK" dirty="0"/>
              <a:t> – </a:t>
            </a:r>
            <a:r>
              <a:rPr lang="da-DK" dirty="0" err="1"/>
              <a:t>annars</a:t>
            </a:r>
            <a:r>
              <a:rPr lang="da-DK" dirty="0"/>
              <a:t>: </a:t>
            </a:r>
            <a:r>
              <a:rPr lang="da-DK" dirty="0">
                <a:hlinkClick r:id="rId3"/>
              </a:rPr>
              <a:t>www.rokningadepilin.fo</a:t>
            </a:r>
            <a:r>
              <a:rPr lang="da-DK" dirty="0"/>
              <a:t> + </a:t>
            </a:r>
            <a:r>
              <a:rPr lang="da-DK" dirty="0" err="1"/>
              <a:t>aðrir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4961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Tillagan</a:t>
            </a:r>
            <a:r>
              <a:rPr lang="da-DK" dirty="0"/>
              <a:t> av </a:t>
            </a:r>
            <a:r>
              <a:rPr lang="da-DK" dirty="0" err="1"/>
              <a:t>roknskaparskipan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 err="1"/>
              <a:t>Fyrimunir</a:t>
            </a:r>
            <a:r>
              <a:rPr lang="da-DK" dirty="0"/>
              <a:t> og </a:t>
            </a:r>
            <a:r>
              <a:rPr lang="da-DK" dirty="0" err="1"/>
              <a:t>vansar</a:t>
            </a:r>
            <a:r>
              <a:rPr lang="da-DK" dirty="0"/>
              <a:t>:</a:t>
            </a:r>
          </a:p>
          <a:p>
            <a:r>
              <a:rPr lang="da-DK" dirty="0" err="1"/>
              <a:t>Veitarin</a:t>
            </a:r>
            <a:r>
              <a:rPr lang="da-DK" dirty="0"/>
              <a:t> ger </a:t>
            </a:r>
            <a:r>
              <a:rPr lang="da-DK" dirty="0" err="1"/>
              <a:t>einki</a:t>
            </a:r>
            <a:r>
              <a:rPr lang="da-DK" dirty="0"/>
              <a:t> </a:t>
            </a:r>
            <a:r>
              <a:rPr lang="da-DK" dirty="0" err="1"/>
              <a:t>øðrvísi</a:t>
            </a:r>
            <a:r>
              <a:rPr lang="da-DK" dirty="0"/>
              <a:t>, </a:t>
            </a:r>
            <a:r>
              <a:rPr lang="da-DK" dirty="0" err="1"/>
              <a:t>tí</a:t>
            </a:r>
            <a:r>
              <a:rPr lang="da-DK" dirty="0"/>
              <a:t> </a:t>
            </a:r>
            <a:r>
              <a:rPr lang="da-DK" dirty="0" err="1"/>
              <a:t>skipanin</a:t>
            </a:r>
            <a:r>
              <a:rPr lang="da-DK" dirty="0"/>
              <a:t> </a:t>
            </a:r>
            <a:r>
              <a:rPr lang="da-DK" dirty="0" err="1"/>
              <a:t>veit</a:t>
            </a:r>
            <a:r>
              <a:rPr lang="da-DK" dirty="0"/>
              <a:t>, </a:t>
            </a:r>
            <a:r>
              <a:rPr lang="da-DK" dirty="0" err="1"/>
              <a:t>um</a:t>
            </a:r>
            <a:r>
              <a:rPr lang="da-DK" dirty="0"/>
              <a:t> </a:t>
            </a:r>
            <a:r>
              <a:rPr lang="da-DK" dirty="0" err="1"/>
              <a:t>tað</a:t>
            </a:r>
            <a:r>
              <a:rPr lang="da-DK" dirty="0"/>
              <a:t> skal </a:t>
            </a:r>
            <a:r>
              <a:rPr lang="da-DK" dirty="0" err="1"/>
              <a:t>sendast</a:t>
            </a:r>
            <a:r>
              <a:rPr lang="da-DK" dirty="0"/>
              <a:t> </a:t>
            </a:r>
            <a:r>
              <a:rPr lang="da-DK" dirty="0" err="1"/>
              <a:t>teldupostur</a:t>
            </a:r>
            <a:r>
              <a:rPr lang="da-DK" dirty="0"/>
              <a:t> </a:t>
            </a:r>
            <a:r>
              <a:rPr lang="da-DK" dirty="0" err="1"/>
              <a:t>ella</a:t>
            </a:r>
            <a:r>
              <a:rPr lang="da-DK" dirty="0"/>
              <a:t> talgild rokning</a:t>
            </a:r>
          </a:p>
          <a:p>
            <a:r>
              <a:rPr lang="da-DK" dirty="0" err="1"/>
              <a:t>Møguleiki</a:t>
            </a:r>
            <a:r>
              <a:rPr lang="da-DK" dirty="0"/>
              <a:t> er </a:t>
            </a:r>
            <a:r>
              <a:rPr lang="da-DK" dirty="0" err="1"/>
              <a:t>fyri</a:t>
            </a:r>
            <a:r>
              <a:rPr lang="da-DK" dirty="0"/>
              <a:t> at </a:t>
            </a:r>
            <a:r>
              <a:rPr lang="da-DK" dirty="0" err="1"/>
              <a:t>talgilda</a:t>
            </a:r>
            <a:r>
              <a:rPr lang="da-DK" dirty="0"/>
              <a:t> </a:t>
            </a:r>
            <a:r>
              <a:rPr lang="da-DK" dirty="0" err="1"/>
              <a:t>inngjaldspartin</a:t>
            </a:r>
            <a:r>
              <a:rPr lang="da-DK" dirty="0"/>
              <a:t> hjá </a:t>
            </a:r>
            <a:r>
              <a:rPr lang="da-DK" dirty="0" err="1"/>
              <a:t>veitara</a:t>
            </a:r>
            <a:endParaRPr lang="da-DK" dirty="0"/>
          </a:p>
          <a:p>
            <a:r>
              <a:rPr lang="da-DK" dirty="0" err="1"/>
              <a:t>Kostnaður</a:t>
            </a:r>
            <a:r>
              <a:rPr lang="da-DK" dirty="0"/>
              <a:t> av </a:t>
            </a:r>
            <a:r>
              <a:rPr lang="da-DK" dirty="0" err="1"/>
              <a:t>uppgradering</a:t>
            </a:r>
            <a:r>
              <a:rPr lang="da-DK" dirty="0"/>
              <a:t>, </a:t>
            </a:r>
            <a:r>
              <a:rPr lang="da-DK" dirty="0" err="1"/>
              <a:t>tillagan</a:t>
            </a:r>
            <a:r>
              <a:rPr lang="da-DK" dirty="0"/>
              <a:t> og </a:t>
            </a:r>
            <a:r>
              <a:rPr lang="da-DK" dirty="0" err="1"/>
              <a:t>leypandi</a:t>
            </a:r>
            <a:r>
              <a:rPr lang="da-DK" dirty="0"/>
              <a:t> </a:t>
            </a:r>
            <a:r>
              <a:rPr lang="da-DK" dirty="0" err="1"/>
              <a:t>kostnaði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7610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Undantak</a:t>
            </a:r>
            <a:r>
              <a:rPr lang="da-DK" dirty="0"/>
              <a:t> at </a:t>
            </a:r>
            <a:r>
              <a:rPr lang="da-DK" dirty="0" err="1"/>
              <a:t>senda</a:t>
            </a:r>
            <a:r>
              <a:rPr lang="da-DK" dirty="0"/>
              <a:t> </a:t>
            </a:r>
            <a:r>
              <a:rPr lang="da-DK" dirty="0" err="1"/>
              <a:t>talgilt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3231654"/>
          </a:xfrm>
        </p:spPr>
        <p:txBody>
          <a:bodyPr/>
          <a:lstStyle/>
          <a:p>
            <a:r>
              <a:rPr lang="da-DK" dirty="0" err="1"/>
              <a:t>Møguleiki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</a:t>
            </a:r>
            <a:r>
              <a:rPr lang="da-DK" dirty="0" err="1"/>
              <a:t>undantaki</a:t>
            </a:r>
            <a:r>
              <a:rPr lang="da-DK" dirty="0"/>
              <a:t>, </a:t>
            </a:r>
            <a:r>
              <a:rPr lang="da-DK" dirty="0" err="1"/>
              <a:t>sendir</a:t>
            </a:r>
            <a:r>
              <a:rPr lang="da-DK" dirty="0"/>
              <a:t> </a:t>
            </a:r>
            <a:r>
              <a:rPr lang="da-DK" dirty="0" err="1"/>
              <a:t>tú</a:t>
            </a:r>
            <a:r>
              <a:rPr lang="da-DK" dirty="0"/>
              <a:t> </a:t>
            </a:r>
            <a:r>
              <a:rPr lang="da-DK" dirty="0" err="1"/>
              <a:t>fáar</a:t>
            </a:r>
            <a:r>
              <a:rPr lang="da-DK" dirty="0"/>
              <a:t> </a:t>
            </a:r>
            <a:r>
              <a:rPr lang="da-DK" dirty="0" err="1"/>
              <a:t>rokningar</a:t>
            </a:r>
            <a:r>
              <a:rPr lang="da-DK" dirty="0"/>
              <a:t> pr </a:t>
            </a:r>
            <a:r>
              <a:rPr lang="da-DK" dirty="0" err="1"/>
              <a:t>ár</a:t>
            </a:r>
            <a:r>
              <a:rPr lang="da-DK" dirty="0"/>
              <a:t> – tal er </a:t>
            </a:r>
            <a:r>
              <a:rPr lang="da-DK" dirty="0" err="1"/>
              <a:t>ikki</a:t>
            </a:r>
            <a:r>
              <a:rPr lang="da-DK" dirty="0"/>
              <a:t> </a:t>
            </a:r>
            <a:r>
              <a:rPr lang="da-DK" dirty="0" err="1"/>
              <a:t>sett</a:t>
            </a:r>
            <a:r>
              <a:rPr lang="da-DK" dirty="0"/>
              <a:t> </a:t>
            </a:r>
            <a:r>
              <a:rPr lang="da-DK" dirty="0" err="1"/>
              <a:t>enn</a:t>
            </a:r>
            <a:r>
              <a:rPr lang="da-DK" dirty="0"/>
              <a:t>. 25 pr </a:t>
            </a:r>
            <a:r>
              <a:rPr lang="da-DK" dirty="0" err="1"/>
              <a:t>ár</a:t>
            </a:r>
            <a:r>
              <a:rPr lang="da-DK" dirty="0"/>
              <a:t> </a:t>
            </a:r>
            <a:r>
              <a:rPr lang="da-DK" dirty="0" err="1"/>
              <a:t>verður</a:t>
            </a:r>
            <a:r>
              <a:rPr lang="da-DK" dirty="0"/>
              <a:t> </a:t>
            </a:r>
            <a:r>
              <a:rPr lang="da-DK" dirty="0" err="1"/>
              <a:t>nevnt</a:t>
            </a:r>
            <a:r>
              <a:rPr lang="da-DK" dirty="0"/>
              <a:t>.</a:t>
            </a:r>
          </a:p>
          <a:p>
            <a:r>
              <a:rPr lang="da-DK" dirty="0"/>
              <a:t>Í praksis er </a:t>
            </a:r>
            <a:r>
              <a:rPr lang="da-DK" dirty="0" err="1"/>
              <a:t>undantak</a:t>
            </a:r>
            <a:r>
              <a:rPr lang="da-DK" dirty="0"/>
              <a:t>, til </a:t>
            </a:r>
            <a:r>
              <a:rPr lang="da-DK" dirty="0" err="1"/>
              <a:t>gjaldstovan</a:t>
            </a:r>
            <a:r>
              <a:rPr lang="da-DK" dirty="0"/>
              <a:t> </a:t>
            </a:r>
            <a:r>
              <a:rPr lang="da-DK" dirty="0" err="1"/>
              <a:t>kontaktar</a:t>
            </a:r>
            <a:r>
              <a:rPr lang="da-DK" dirty="0"/>
              <a:t> </a:t>
            </a:r>
            <a:r>
              <a:rPr lang="da-DK" dirty="0" err="1"/>
              <a:t>veitara</a:t>
            </a:r>
            <a:r>
              <a:rPr lang="da-DK" dirty="0"/>
              <a:t> – </a:t>
            </a:r>
            <a:r>
              <a:rPr lang="da-DK" dirty="0" err="1"/>
              <a:t>farið</a:t>
            </a:r>
            <a:r>
              <a:rPr lang="da-DK" dirty="0"/>
              <a:t> </a:t>
            </a:r>
            <a:r>
              <a:rPr lang="da-DK" dirty="0" err="1"/>
              <a:t>verður</a:t>
            </a:r>
            <a:r>
              <a:rPr lang="da-DK" dirty="0"/>
              <a:t> fyrst </a:t>
            </a:r>
            <a:r>
              <a:rPr lang="da-DK" dirty="0" err="1"/>
              <a:t>eftir</a:t>
            </a:r>
            <a:r>
              <a:rPr lang="da-DK" dirty="0"/>
              <a:t> </a:t>
            </a:r>
            <a:r>
              <a:rPr lang="da-DK" dirty="0" err="1"/>
              <a:t>teimum</a:t>
            </a:r>
            <a:r>
              <a:rPr lang="da-DK" dirty="0"/>
              <a:t>, sum </a:t>
            </a:r>
            <a:r>
              <a:rPr lang="da-DK" dirty="0" err="1"/>
              <a:t>senda</a:t>
            </a:r>
            <a:r>
              <a:rPr lang="da-DK" dirty="0"/>
              <a:t> </a:t>
            </a:r>
            <a:r>
              <a:rPr lang="da-DK" dirty="0" err="1"/>
              <a:t>flestar</a:t>
            </a:r>
            <a:r>
              <a:rPr lang="da-DK" dirty="0"/>
              <a:t> </a:t>
            </a:r>
            <a:r>
              <a:rPr lang="da-DK" dirty="0" err="1"/>
              <a:t>rokningar</a:t>
            </a:r>
            <a:r>
              <a:rPr lang="da-DK" dirty="0"/>
              <a:t> </a:t>
            </a:r>
            <a:r>
              <a:rPr lang="da-DK" dirty="0" err="1"/>
              <a:t>ella</a:t>
            </a:r>
            <a:r>
              <a:rPr lang="da-DK" dirty="0"/>
              <a:t> sum </a:t>
            </a:r>
            <a:r>
              <a:rPr lang="da-DK" dirty="0" err="1"/>
              <a:t>brúka</a:t>
            </a:r>
            <a:r>
              <a:rPr lang="da-DK" dirty="0"/>
              <a:t> </a:t>
            </a:r>
            <a:r>
              <a:rPr lang="da-DK" dirty="0" err="1"/>
              <a:t>skipanir</a:t>
            </a:r>
            <a:r>
              <a:rPr lang="da-DK" dirty="0"/>
              <a:t>, har </a:t>
            </a:r>
            <a:r>
              <a:rPr lang="da-DK" dirty="0" err="1"/>
              <a:t>vit</a:t>
            </a:r>
            <a:r>
              <a:rPr lang="da-DK" dirty="0"/>
              <a:t> </a:t>
            </a:r>
            <a:r>
              <a:rPr lang="da-DK" dirty="0" err="1"/>
              <a:t>halda</a:t>
            </a:r>
            <a:r>
              <a:rPr lang="da-DK" dirty="0"/>
              <a:t> </a:t>
            </a:r>
            <a:r>
              <a:rPr lang="da-DK" dirty="0" err="1"/>
              <a:t>tað</a:t>
            </a:r>
            <a:r>
              <a:rPr lang="da-DK" dirty="0"/>
              <a:t> </a:t>
            </a:r>
            <a:r>
              <a:rPr lang="da-DK" dirty="0" err="1"/>
              <a:t>vera</a:t>
            </a:r>
            <a:r>
              <a:rPr lang="da-DK" dirty="0"/>
              <a:t> </a:t>
            </a:r>
            <a:r>
              <a:rPr lang="da-DK" dirty="0" err="1"/>
              <a:t>eyðsýnt</a:t>
            </a:r>
            <a:r>
              <a:rPr lang="da-DK" dirty="0"/>
              <a:t>, at </a:t>
            </a:r>
            <a:r>
              <a:rPr lang="da-DK" dirty="0" err="1"/>
              <a:t>mann</a:t>
            </a:r>
            <a:r>
              <a:rPr lang="da-DK" dirty="0"/>
              <a:t> </a:t>
            </a:r>
            <a:r>
              <a:rPr lang="da-DK" dirty="0" err="1"/>
              <a:t>sendir</a:t>
            </a:r>
            <a:r>
              <a:rPr lang="da-DK" dirty="0"/>
              <a:t> </a:t>
            </a:r>
            <a:r>
              <a:rPr lang="da-DK" dirty="0" err="1"/>
              <a:t>skipan</a:t>
            </a:r>
            <a:r>
              <a:rPr lang="da-DK" dirty="0"/>
              <a:t> til </a:t>
            </a:r>
            <a:r>
              <a:rPr lang="da-DK" dirty="0" err="1"/>
              <a:t>skipan</a:t>
            </a:r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4199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Kunningartoymið</a:t>
            </a:r>
            <a:r>
              <a:rPr lang="da-DK" dirty="0"/>
              <a:t> á gj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3231654"/>
          </a:xfrm>
        </p:spPr>
        <p:txBody>
          <a:bodyPr/>
          <a:lstStyle/>
          <a:p>
            <a:r>
              <a:rPr lang="da-DK" dirty="0" err="1"/>
              <a:t>Fyrispurningar</a:t>
            </a:r>
            <a:r>
              <a:rPr lang="da-DK" dirty="0"/>
              <a:t>: </a:t>
            </a:r>
            <a:r>
              <a:rPr lang="da-DK" dirty="0" err="1"/>
              <a:t>maria</a:t>
            </a:r>
            <a:r>
              <a:rPr lang="da-DK" dirty="0"/>
              <a:t> </a:t>
            </a:r>
            <a:r>
              <a:rPr lang="da-DK" dirty="0" err="1"/>
              <a:t>jóhannusardóttir</a:t>
            </a:r>
            <a:r>
              <a:rPr lang="da-DK" dirty="0"/>
              <a:t>, </a:t>
            </a:r>
            <a:r>
              <a:rPr lang="da-DK" dirty="0" err="1"/>
              <a:t>brynleif</a:t>
            </a:r>
            <a:r>
              <a:rPr lang="da-DK" dirty="0"/>
              <a:t> poulsen, </a:t>
            </a:r>
            <a:r>
              <a:rPr lang="da-DK" dirty="0" err="1"/>
              <a:t>onnur</a:t>
            </a:r>
            <a:endParaRPr lang="da-DK" dirty="0"/>
          </a:p>
          <a:p>
            <a:r>
              <a:rPr lang="da-DK" dirty="0" err="1"/>
              <a:t>Kontakta</a:t>
            </a:r>
            <a:r>
              <a:rPr lang="da-DK" dirty="0"/>
              <a:t> </a:t>
            </a:r>
            <a:r>
              <a:rPr lang="da-DK" dirty="0" err="1"/>
              <a:t>veitarar</a:t>
            </a:r>
            <a:r>
              <a:rPr lang="da-DK" dirty="0"/>
              <a:t>: Agnas </a:t>
            </a:r>
            <a:r>
              <a:rPr lang="da-DK" dirty="0" err="1"/>
              <a:t>djurhuus</a:t>
            </a:r>
            <a:r>
              <a:rPr lang="da-DK" dirty="0"/>
              <a:t>, </a:t>
            </a:r>
            <a:r>
              <a:rPr lang="da-DK" dirty="0" err="1"/>
              <a:t>randi</a:t>
            </a:r>
            <a:r>
              <a:rPr lang="da-DK" dirty="0"/>
              <a:t> </a:t>
            </a:r>
            <a:r>
              <a:rPr lang="da-DK" dirty="0" err="1"/>
              <a:t>jakobsen</a:t>
            </a:r>
            <a:r>
              <a:rPr lang="da-DK" dirty="0"/>
              <a:t>, </a:t>
            </a:r>
            <a:r>
              <a:rPr lang="da-DK" dirty="0" err="1"/>
              <a:t>anna</a:t>
            </a:r>
            <a:r>
              <a:rPr lang="da-DK" dirty="0"/>
              <a:t> </a:t>
            </a:r>
            <a:r>
              <a:rPr lang="da-DK" dirty="0" err="1"/>
              <a:t>kristina</a:t>
            </a:r>
            <a:r>
              <a:rPr lang="da-DK" dirty="0"/>
              <a:t> </a:t>
            </a:r>
            <a:r>
              <a:rPr lang="da-DK" dirty="0" err="1"/>
              <a:t>jespersen</a:t>
            </a:r>
            <a:endParaRPr lang="da-DK" dirty="0"/>
          </a:p>
          <a:p>
            <a:r>
              <a:rPr lang="da-DK" dirty="0" err="1"/>
              <a:t>Vegleiða</a:t>
            </a:r>
            <a:r>
              <a:rPr lang="da-DK" dirty="0"/>
              <a:t> í </a:t>
            </a:r>
            <a:r>
              <a:rPr lang="da-DK" dirty="0" err="1"/>
              <a:t>nýtslu</a:t>
            </a:r>
            <a:r>
              <a:rPr lang="da-DK" dirty="0"/>
              <a:t> av </a:t>
            </a:r>
            <a:r>
              <a:rPr lang="da-DK" dirty="0" err="1"/>
              <a:t>fakturaportali</a:t>
            </a:r>
            <a:r>
              <a:rPr lang="da-DK" dirty="0"/>
              <a:t>: ”</a:t>
            </a:r>
            <a:r>
              <a:rPr lang="da-DK" dirty="0" err="1"/>
              <a:t>kreditorbólkurin</a:t>
            </a:r>
            <a:r>
              <a:rPr lang="da-DK" dirty="0"/>
              <a:t>”</a:t>
            </a:r>
          </a:p>
          <a:p>
            <a:r>
              <a:rPr lang="da-DK" dirty="0" err="1"/>
              <a:t>Tøkni</a:t>
            </a:r>
            <a:r>
              <a:rPr lang="da-DK" dirty="0"/>
              <a:t>: </a:t>
            </a:r>
            <a:r>
              <a:rPr lang="da-DK" dirty="0" err="1"/>
              <a:t>jacob</a:t>
            </a:r>
            <a:r>
              <a:rPr lang="da-DK" dirty="0"/>
              <a:t> </a:t>
            </a:r>
            <a:r>
              <a:rPr lang="da-DK" dirty="0" err="1"/>
              <a:t>martin</a:t>
            </a:r>
            <a:r>
              <a:rPr lang="da-DK" dirty="0"/>
              <a:t> jacobsen + </a:t>
            </a:r>
            <a:r>
              <a:rPr lang="da-DK" dirty="0" err="1"/>
              <a:t>dávur</a:t>
            </a:r>
            <a:r>
              <a:rPr lang="da-DK" dirty="0"/>
              <a:t>/</a:t>
            </a:r>
            <a:r>
              <a:rPr lang="da-DK" dirty="0" err="1"/>
              <a:t>bjartur</a:t>
            </a:r>
            <a:r>
              <a:rPr lang="da-DK" dirty="0"/>
              <a:t> + kt-</a:t>
            </a:r>
            <a:r>
              <a:rPr lang="da-DK" dirty="0" err="1"/>
              <a:t>veitarar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6033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99" y="980201"/>
            <a:ext cx="7126067" cy="538609"/>
          </a:xfrm>
        </p:spPr>
        <p:txBody>
          <a:bodyPr/>
          <a:lstStyle/>
          <a:p>
            <a:r>
              <a:rPr lang="da-DK" dirty="0" err="1"/>
              <a:t>Annað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20000" y="2048981"/>
            <a:ext cx="7128000" cy="2693045"/>
          </a:xfrm>
        </p:spPr>
        <p:txBody>
          <a:bodyPr/>
          <a:lstStyle/>
          <a:p>
            <a:r>
              <a:rPr lang="da-DK" dirty="0">
                <a:hlinkClick r:id="rId2"/>
              </a:rPr>
              <a:t>https://gjaldstovan.fo/Gjaldstovan/asetingar/talgildar-rokningar/</a:t>
            </a:r>
            <a:endParaRPr lang="da-DK" dirty="0"/>
          </a:p>
          <a:p>
            <a:r>
              <a:rPr lang="da-DK" dirty="0">
                <a:hlinkClick r:id="rId3"/>
              </a:rPr>
              <a:t>www.minrokning.fo</a:t>
            </a:r>
            <a:r>
              <a:rPr lang="da-DK" dirty="0"/>
              <a:t> og </a:t>
            </a:r>
            <a:r>
              <a:rPr lang="da-DK" dirty="0">
                <a:hlinkClick r:id="rId4"/>
              </a:rPr>
              <a:t>www.farpay.fo</a:t>
            </a:r>
            <a:r>
              <a:rPr lang="da-DK" dirty="0"/>
              <a:t> </a:t>
            </a:r>
          </a:p>
          <a:p>
            <a:r>
              <a:rPr lang="da-DK" dirty="0" err="1"/>
              <a:t>Spurningar</a:t>
            </a:r>
            <a:r>
              <a:rPr lang="da-DK" dirty="0"/>
              <a:t>?</a:t>
            </a:r>
          </a:p>
          <a:p>
            <a:r>
              <a:rPr lang="da-DK" dirty="0" err="1"/>
              <a:t>Takk</a:t>
            </a:r>
            <a:r>
              <a:rPr lang="da-DK" dirty="0"/>
              <a:t> </a:t>
            </a:r>
            <a:r>
              <a:rPr lang="da-DK" dirty="0" err="1"/>
              <a:t>fyri</a:t>
            </a:r>
            <a:r>
              <a:rPr lang="da-DK" dirty="0"/>
              <a:t> í dag!</a:t>
            </a:r>
          </a:p>
        </p:txBody>
      </p:sp>
    </p:spTree>
    <p:extLst>
      <p:ext uri="{BB962C8B-B14F-4D97-AF65-F5344CB8AC3E}">
        <p14:creationId xmlns:p14="http://schemas.microsoft.com/office/powerpoint/2010/main" val="3109514998"/>
      </p:ext>
    </p:extLst>
  </p:cSld>
  <p:clrMapOvr>
    <a:masterClrMapping/>
  </p:clrMapOvr>
</p:sld>
</file>

<file path=ppt/theme/theme1.xml><?xml version="1.0" encoding="utf-8"?>
<a:theme xmlns:a="http://schemas.openxmlformats.org/drawingml/2006/main" name="GJALDSTOVAN_skabelon_1udgave">
  <a:themeElements>
    <a:clrScheme name="Gjaldstovan_color">
      <a:dk1>
        <a:sysClr val="windowText" lastClr="000000"/>
      </a:dk1>
      <a:lt1>
        <a:sysClr val="window" lastClr="FFFFFF"/>
      </a:lt1>
      <a:dk2>
        <a:srgbClr val="67580F"/>
      </a:dk2>
      <a:lt2>
        <a:srgbClr val="333333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- GJ-powerpoint.pptx" id="{FC1C3F0B-E379-4289-88BE-40B13FE4EA2E}" vid="{D691A586-FC59-4776-B962-B65E3AA4F26A}"/>
    </a:ext>
  </a:extLst>
</a:theme>
</file>

<file path=ppt/theme/theme2.xml><?xml version="1.0" encoding="utf-8"?>
<a:theme xmlns:a="http://schemas.openxmlformats.org/drawingml/2006/main" name="1_FORSIDE M. GRAFIK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- GJ-powerpoint.pptx" id="{FC1C3F0B-E379-4289-88BE-40B13FE4EA2E}" vid="{27166EFA-A304-49FF-ABDC-DFA574F14998}"/>
    </a:ext>
  </a:extLst>
</a:theme>
</file>

<file path=ppt/theme/theme3.xml><?xml version="1.0" encoding="utf-8"?>
<a:theme xmlns:a="http://schemas.openxmlformats.org/drawingml/2006/main" name="AGENDA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- GJ-powerpoint.pptx" id="{FC1C3F0B-E379-4289-88BE-40B13FE4EA2E}" vid="{78BDF20A-4BDA-4F0D-976C-5150C4F6DA6F}"/>
    </a:ext>
  </a:extLst>
</a:theme>
</file>

<file path=ppt/theme/theme4.xml><?xml version="1.0" encoding="utf-8"?>
<a:theme xmlns:a="http://schemas.openxmlformats.org/drawingml/2006/main" name="SLIDE_01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- GJ-powerpoint.pptx" id="{FC1C3F0B-E379-4289-88BE-40B13FE4EA2E}" vid="{C933CBCA-EF97-45C8-8BC3-E23A45A47F2E}"/>
    </a:ext>
  </a:extLst>
</a:theme>
</file>

<file path=ppt/theme/theme5.xml><?xml version="1.0" encoding="utf-8"?>
<a:theme xmlns:a="http://schemas.openxmlformats.org/drawingml/2006/main" name="SLIDE_02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- GJ-powerpoint.pptx" id="{FC1C3F0B-E379-4289-88BE-40B13FE4EA2E}" vid="{D0B595BF-749A-410A-AFF0-D94CCFAAF176}"/>
    </a:ext>
  </a:extLst>
</a:theme>
</file>

<file path=ppt/theme/theme6.xml><?xml version="1.0" encoding="utf-8"?>
<a:theme xmlns:a="http://schemas.openxmlformats.org/drawingml/2006/main" name="SLUT SLIDE">
  <a:themeElements>
    <a:clrScheme name="Gjaldstovan_StandardColor">
      <a:dk1>
        <a:sysClr val="windowText" lastClr="000000"/>
      </a:dk1>
      <a:lt1>
        <a:sysClr val="window" lastClr="FFFFFF"/>
      </a:lt1>
      <a:dk2>
        <a:srgbClr val="67580F"/>
      </a:dk2>
      <a:lt2>
        <a:srgbClr val="808080"/>
      </a:lt2>
      <a:accent1>
        <a:srgbClr val="B59A0F"/>
      </a:accent1>
      <a:accent2>
        <a:srgbClr val="005980"/>
      </a:accent2>
      <a:accent3>
        <a:srgbClr val="6A97B4"/>
      </a:accent3>
      <a:accent4>
        <a:srgbClr val="FFFFFF"/>
      </a:accent4>
      <a:accent5>
        <a:srgbClr val="FFFFFF"/>
      </a:accent5>
      <a:accent6>
        <a:srgbClr val="FFFFFF"/>
      </a:accent6>
      <a:hlink>
        <a:srgbClr val="B59A0F"/>
      </a:hlink>
      <a:folHlink>
        <a:srgbClr val="B59A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- GJ-powerpoint.pptx" id="{FC1C3F0B-E379-4289-88BE-40B13FE4EA2E}" vid="{71A1DF4D-42D4-4EED-8F4B-2CFA5E209A5B}"/>
    </a:ext>
  </a:extLst>
</a:theme>
</file>

<file path=ppt/theme/theme7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2017 - GJ-powerpoint</Template>
  <TotalTime>174</TotalTime>
  <Words>708</Words>
  <Application>Microsoft Office PowerPoint</Application>
  <PresentationFormat>Skærmshow (4:3)</PresentationFormat>
  <Paragraphs>97</Paragraphs>
  <Slides>16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6</vt:i4>
      </vt:variant>
      <vt:variant>
        <vt:lpstr>Slidetitler</vt:lpstr>
      </vt:variant>
      <vt:variant>
        <vt:i4>16</vt:i4>
      </vt:variant>
    </vt:vector>
  </HeadingPairs>
  <TitlesOfParts>
    <vt:vector size="30" baseType="lpstr">
      <vt:lpstr>Arial</vt:lpstr>
      <vt:lpstr>Calibri</vt:lpstr>
      <vt:lpstr>Lucida Grande</vt:lpstr>
      <vt:lpstr>SanukOT-Bold</vt:lpstr>
      <vt:lpstr>SanukOT-Hairline</vt:lpstr>
      <vt:lpstr>SanukOT-Light</vt:lpstr>
      <vt:lpstr>SanukOT-Thin</vt:lpstr>
      <vt:lpstr>Trebuchet MS</vt:lpstr>
      <vt:lpstr>GJALDSTOVAN_skabelon_1udgave</vt:lpstr>
      <vt:lpstr>1_FORSIDE M. GRAFIK</vt:lpstr>
      <vt:lpstr>AGENDA</vt:lpstr>
      <vt:lpstr>SLIDE_01</vt:lpstr>
      <vt:lpstr>SLIDE_02</vt:lpstr>
      <vt:lpstr>SLUT SLIDE</vt:lpstr>
      <vt:lpstr>Talgild fakturering – hvat og hvussu (og hví?)</vt:lpstr>
      <vt:lpstr>Lóg um talgildar rokningar</vt:lpstr>
      <vt:lpstr>Endamál við talgilding</vt:lpstr>
      <vt:lpstr>Talgilding bara fyri landið?</vt:lpstr>
      <vt:lpstr>keypsrokningar til landið </vt:lpstr>
      <vt:lpstr>Talgild fakturaviðgerð (1)</vt:lpstr>
      <vt:lpstr>Talgild fakturaviðgerð (2)</vt:lpstr>
      <vt:lpstr>rokningahandfaringarstøðir</vt:lpstr>
      <vt:lpstr>Hvat er ein rokningahandfaringarstøð</vt:lpstr>
      <vt:lpstr>Hvat er ein talgild rokning</vt:lpstr>
      <vt:lpstr>Hvussu senda talgildar rokningar</vt:lpstr>
      <vt:lpstr>Nýta rokningaportalloysn</vt:lpstr>
      <vt:lpstr>Tillagan av roknskaparskipan</vt:lpstr>
      <vt:lpstr>Undantak at senda talgilt</vt:lpstr>
      <vt:lpstr>Kunningartoymið á gj </vt:lpstr>
      <vt:lpstr>Annað</vt:lpstr>
    </vt:vector>
  </TitlesOfParts>
  <Company>KT-Fyrisitingin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Talgild fakturering – hvat og hvussu</dc:title>
  <dc:creator>Brynleif Poulsen</dc:creator>
  <cp:lastModifiedBy>Eyðun R. Jensen</cp:lastModifiedBy>
  <cp:revision>35</cp:revision>
  <cp:lastPrinted>2018-01-17T21:04:07Z</cp:lastPrinted>
  <dcterms:created xsi:type="dcterms:W3CDTF">2018-01-17T19:57:46Z</dcterms:created>
  <dcterms:modified xsi:type="dcterms:W3CDTF">2018-01-24T22:19:53Z</dcterms:modified>
</cp:coreProperties>
</file>