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2"/>
  </p:notesMasterIdLst>
  <p:sldIdLst>
    <p:sldId id="256" r:id="rId2"/>
    <p:sldId id="565" r:id="rId3"/>
    <p:sldId id="498" r:id="rId4"/>
    <p:sldId id="493" r:id="rId5"/>
    <p:sldId id="494" r:id="rId6"/>
    <p:sldId id="495" r:id="rId7"/>
    <p:sldId id="496" r:id="rId8"/>
    <p:sldId id="497" r:id="rId9"/>
    <p:sldId id="425" r:id="rId10"/>
    <p:sldId id="503" r:id="rId11"/>
    <p:sldId id="531" r:id="rId12"/>
    <p:sldId id="491" r:id="rId13"/>
    <p:sldId id="390" r:id="rId14"/>
    <p:sldId id="532" r:id="rId15"/>
    <p:sldId id="533" r:id="rId16"/>
    <p:sldId id="528" r:id="rId17"/>
    <p:sldId id="500" r:id="rId18"/>
    <p:sldId id="534" r:id="rId19"/>
    <p:sldId id="427" r:id="rId20"/>
    <p:sldId id="501" r:id="rId21"/>
    <p:sldId id="529" r:id="rId22"/>
    <p:sldId id="502" r:id="rId23"/>
    <p:sldId id="458" r:id="rId24"/>
    <p:sldId id="557" r:id="rId25"/>
    <p:sldId id="558" r:id="rId26"/>
    <p:sldId id="560" r:id="rId27"/>
    <p:sldId id="562" r:id="rId28"/>
    <p:sldId id="563" r:id="rId29"/>
    <p:sldId id="551" r:id="rId30"/>
    <p:sldId id="504" r:id="rId31"/>
    <p:sldId id="530" r:id="rId32"/>
    <p:sldId id="505" r:id="rId33"/>
    <p:sldId id="506" r:id="rId34"/>
    <p:sldId id="507" r:id="rId35"/>
    <p:sldId id="527" r:id="rId36"/>
    <p:sldId id="508" r:id="rId37"/>
    <p:sldId id="509" r:id="rId38"/>
    <p:sldId id="510" r:id="rId39"/>
    <p:sldId id="535" r:id="rId40"/>
    <p:sldId id="511" r:id="rId41"/>
    <p:sldId id="512" r:id="rId42"/>
    <p:sldId id="513" r:id="rId43"/>
    <p:sldId id="514" r:id="rId44"/>
    <p:sldId id="515" r:id="rId45"/>
    <p:sldId id="516" r:id="rId46"/>
    <p:sldId id="517" r:id="rId47"/>
    <p:sldId id="518" r:id="rId48"/>
    <p:sldId id="561" r:id="rId49"/>
    <p:sldId id="519" r:id="rId50"/>
    <p:sldId id="520" r:id="rId51"/>
    <p:sldId id="521" r:id="rId52"/>
    <p:sldId id="522" r:id="rId53"/>
    <p:sldId id="523" r:id="rId54"/>
    <p:sldId id="552" r:id="rId55"/>
    <p:sldId id="524" r:id="rId56"/>
    <p:sldId id="525" r:id="rId57"/>
    <p:sldId id="553" r:id="rId58"/>
    <p:sldId id="554" r:id="rId59"/>
    <p:sldId id="555" r:id="rId60"/>
    <p:sldId id="556" r:id="rId61"/>
  </p:sldIdLst>
  <p:sldSz cx="9144000" cy="6858000" type="screen4x3"/>
  <p:notesSz cx="6858000" cy="9144000"/>
  <p:defaultTextStyle>
    <a:defPPr>
      <a:defRPr lang="da-DK"/>
    </a:defPPr>
    <a:lvl1pPr marL="0" algn="l" defTabSz="515813" rtl="0" eaLnBrk="1" latinLnBrk="0" hangingPunct="1">
      <a:defRPr sz="2000" kern="1200">
        <a:solidFill>
          <a:schemeClr val="tx1"/>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8829D"/>
    <a:srgbClr val="9F092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Mellemlayout 2 - markeringsfarv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6341" autoAdjust="0"/>
  </p:normalViewPr>
  <p:slideViewPr>
    <p:cSldViewPr snapToGrid="0" snapToObjects="1">
      <p:cViewPr>
        <p:scale>
          <a:sx n="120" d="100"/>
          <a:sy n="120" d="100"/>
        </p:scale>
        <p:origin x="-72" y="94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647C97-D3F3-BD4C-BD68-8E4ECE858F1B}"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EA037032-90D2-BE48-9517-BF150912A9DE}">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Agreement</a:t>
          </a:r>
          <a:r>
            <a:rPr lang="en-US" sz="1050" dirty="0" smtClean="0">
              <a:solidFill>
                <a:srgbClr val="FFFFFF"/>
              </a:solidFill>
              <a:latin typeface="Helvetica"/>
              <a:cs typeface="Helvetica"/>
            </a:rPr>
            <a:t/>
          </a:r>
          <a:br>
            <a:rPr lang="en-US" sz="1050" dirty="0" smtClean="0">
              <a:solidFill>
                <a:srgbClr val="FFFFFF"/>
              </a:solidFill>
              <a:latin typeface="Helvetica"/>
              <a:cs typeface="Helvetica"/>
            </a:rPr>
          </a:br>
          <a:endParaRPr lang="en-US" sz="1050" dirty="0">
            <a:solidFill>
              <a:srgbClr val="FFFFFF"/>
            </a:solidFill>
            <a:latin typeface="Helvetica"/>
            <a:cs typeface="Helvetica"/>
          </a:endParaRPr>
        </a:p>
      </dgm:t>
    </dgm:pt>
    <dgm:pt modelId="{4773F6B4-D17E-5045-9A6C-332BCC6E4B7F}" type="parTrans" cxnId="{AC5C5246-7BE7-914D-949F-7BFAB178BE9D}">
      <dgm:prSet/>
      <dgm:spPr/>
      <dgm:t>
        <a:bodyPr/>
        <a:lstStyle/>
        <a:p>
          <a:endParaRPr lang="en-US">
            <a:latin typeface="Helvetica"/>
            <a:cs typeface="Helvetica"/>
          </a:endParaRPr>
        </a:p>
      </dgm:t>
    </dgm:pt>
    <dgm:pt modelId="{73B137BE-10E5-314B-8CC5-EF89EB03BF1B}" type="sibTrans" cxnId="{AC5C5246-7BE7-914D-949F-7BFAB178BE9D}">
      <dgm:prSet/>
      <dgm:spPr/>
      <dgm:t>
        <a:bodyPr/>
        <a:lstStyle/>
        <a:p>
          <a:endParaRPr lang="en-US">
            <a:latin typeface="Helvetica"/>
            <a:cs typeface="Helvetica"/>
          </a:endParaRPr>
        </a:p>
      </dgm:t>
    </dgm:pt>
    <dgm:pt modelId="{43A76725-64F6-234A-89EC-27534851CE83}">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Terms and conditions</a:t>
          </a:r>
        </a:p>
        <a:p>
          <a:r>
            <a:rPr lang="en-US" sz="1200" dirty="0" smtClean="0">
              <a:solidFill>
                <a:srgbClr val="FFFFFF"/>
              </a:solidFill>
              <a:latin typeface="Helvetica"/>
              <a:cs typeface="Helvetica"/>
            </a:rPr>
            <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The terms and conditions that influences the price of the agreement</a:t>
          </a:r>
          <a:endParaRPr lang="en-US" sz="1050" dirty="0">
            <a:solidFill>
              <a:srgbClr val="FFFFFF"/>
            </a:solidFill>
            <a:latin typeface="Helvetica"/>
            <a:cs typeface="Helvetica"/>
          </a:endParaRPr>
        </a:p>
      </dgm:t>
    </dgm:pt>
    <dgm:pt modelId="{793E2495-0E7F-2C43-B804-84D699566DA6}" type="parTrans" cxnId="{F97AC160-044A-F448-A650-F4EB091CC16F}">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6FACFF1E-875D-1344-84BF-6F8DF3B3F239}" type="sibTrans" cxnId="{F97AC160-044A-F448-A650-F4EB091CC16F}">
      <dgm:prSet/>
      <dgm:spPr/>
      <dgm:t>
        <a:bodyPr/>
        <a:lstStyle/>
        <a:p>
          <a:endParaRPr lang="en-US">
            <a:latin typeface="Helvetica"/>
            <a:cs typeface="Helvetica"/>
          </a:endParaRPr>
        </a:p>
      </dgm:t>
    </dgm:pt>
    <dgm:pt modelId="{D36C36D3-8748-FC41-86EF-3CCB0B5FE456}">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Price</a:t>
          </a:r>
          <a:endParaRPr lang="en-US" sz="1400" dirty="0" smtClean="0">
            <a:solidFill>
              <a:srgbClr val="FFFFFF"/>
            </a:solidFill>
            <a:latin typeface="Helvetica"/>
            <a:cs typeface="Helvetica"/>
          </a:endParaRPr>
        </a:p>
        <a:p>
          <a:r>
            <a:rPr lang="en-US" sz="1050" dirty="0" smtClean="0">
              <a:solidFill>
                <a:srgbClr val="FFFFFF"/>
              </a:solidFill>
              <a:latin typeface="Helvetica"/>
              <a:cs typeface="Helvetica"/>
            </a:rPr>
            <a:t>Component price if available</a:t>
          </a:r>
          <a:endParaRPr lang="en-US" sz="1050" dirty="0">
            <a:solidFill>
              <a:srgbClr val="FFFFFF"/>
            </a:solidFill>
            <a:latin typeface="Helvetica"/>
            <a:cs typeface="Helvetica"/>
          </a:endParaRPr>
        </a:p>
      </dgm:t>
    </dgm:pt>
    <dgm:pt modelId="{C75FCF79-6680-DB44-B2C7-3FA529C8A193}" type="parTrans" cxnId="{86C796AF-6431-1A4D-80E4-5CFC73948120}">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9FBB0879-B5EE-054A-ACB8-70B0BF22797E}" type="sibTrans" cxnId="{86C796AF-6431-1A4D-80E4-5CFC73948120}">
      <dgm:prSet/>
      <dgm:spPr/>
      <dgm:t>
        <a:bodyPr/>
        <a:lstStyle/>
        <a:p>
          <a:endParaRPr lang="en-US">
            <a:latin typeface="Helvetica"/>
            <a:cs typeface="Helvetica"/>
          </a:endParaRPr>
        </a:p>
      </dgm:t>
    </dgm:pt>
    <dgm:pt modelId="{B90B9EF4-C5D7-C14C-83A9-4E09985D51D7}">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Service-categories</a:t>
          </a:r>
          <a:r>
            <a:rPr lang="en-US" sz="1050" dirty="0" smtClean="0">
              <a:solidFill>
                <a:srgbClr val="FFFFFF"/>
              </a:solidFill>
              <a:latin typeface="Helvetica"/>
              <a:cs typeface="Helvetica"/>
            </a:rPr>
            <a:t/>
          </a:r>
          <a:br>
            <a:rPr lang="en-US" sz="1050" dirty="0" smtClean="0">
              <a:solidFill>
                <a:srgbClr val="FFFFFF"/>
              </a:solidFill>
              <a:latin typeface="Helvetica"/>
              <a:cs typeface="Helvetica"/>
            </a:rPr>
          </a:br>
          <a:r>
            <a:rPr lang="en-US" sz="1050" dirty="0" smtClean="0">
              <a:solidFill>
                <a:srgbClr val="FFFFFF"/>
              </a:solidFill>
              <a:latin typeface="Helvetica"/>
              <a:cs typeface="Helvetica"/>
            </a:rPr>
            <a:t>Server</a:t>
          </a:r>
        </a:p>
        <a:p>
          <a:r>
            <a:rPr lang="en-US" sz="1050" dirty="0" smtClean="0">
              <a:solidFill>
                <a:srgbClr val="FFFFFF"/>
              </a:solidFill>
              <a:latin typeface="Helvetica"/>
              <a:cs typeface="Helvetica"/>
            </a:rPr>
            <a:t>Storage</a:t>
          </a:r>
        </a:p>
        <a:p>
          <a:r>
            <a:rPr lang="en-US" sz="1050" dirty="0" smtClean="0">
              <a:solidFill>
                <a:srgbClr val="FFFFFF"/>
              </a:solidFill>
              <a:latin typeface="Helvetica"/>
              <a:cs typeface="Helvetica"/>
            </a:rPr>
            <a:t>Applications</a:t>
          </a:r>
        </a:p>
        <a:p>
          <a:r>
            <a:rPr lang="en-US" sz="1050" dirty="0" smtClean="0">
              <a:solidFill>
                <a:srgbClr val="FFFFFF"/>
              </a:solidFill>
              <a:latin typeface="Helvetica"/>
              <a:cs typeface="Helvetica"/>
            </a:rPr>
            <a:t>Etc.</a:t>
          </a:r>
          <a:endParaRPr lang="en-US" sz="1050" dirty="0">
            <a:solidFill>
              <a:srgbClr val="FFFFFF"/>
            </a:solidFill>
            <a:latin typeface="Helvetica"/>
            <a:cs typeface="Helvetica"/>
          </a:endParaRPr>
        </a:p>
      </dgm:t>
    </dgm:pt>
    <dgm:pt modelId="{D9660C1D-6875-ED4D-9AB1-78DC7A9871BE}" type="parTrans" cxnId="{804A98B0-807E-0244-B35E-EA31BA3DB42A}">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07F9672F-EBDA-D645-B623-185DB87875D2}" type="sibTrans" cxnId="{804A98B0-807E-0244-B35E-EA31BA3DB42A}">
      <dgm:prSet/>
      <dgm:spPr/>
      <dgm:t>
        <a:bodyPr/>
        <a:lstStyle/>
        <a:p>
          <a:endParaRPr lang="en-US">
            <a:latin typeface="Helvetica"/>
            <a:cs typeface="Helvetica"/>
          </a:endParaRPr>
        </a:p>
      </dgm:t>
    </dgm:pt>
    <dgm:pt modelId="{6255BA24-F2BB-DA4E-8DA6-5E495B8BC40F}">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Service components</a:t>
          </a:r>
        </a:p>
        <a:p>
          <a:r>
            <a:rPr lang="en-US" sz="1200" dirty="0" smtClean="0">
              <a:solidFill>
                <a:srgbClr val="FFFFFF"/>
              </a:solidFill>
              <a:latin typeface="Helvetica"/>
              <a:cs typeface="Helvetica"/>
            </a:rPr>
            <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Physical Wintel Server 1-4 CPU</a:t>
          </a:r>
        </a:p>
        <a:p>
          <a:r>
            <a:rPr lang="en-US" sz="1050" dirty="0" smtClean="0">
              <a:solidFill>
                <a:srgbClr val="FFFFFF"/>
              </a:solidFill>
              <a:latin typeface="Helvetica"/>
              <a:cs typeface="Helvetica"/>
            </a:rPr>
            <a:t>SQL Database</a:t>
          </a:r>
        </a:p>
        <a:p>
          <a:r>
            <a:rPr lang="en-US" sz="1050" dirty="0" smtClean="0">
              <a:solidFill>
                <a:srgbClr val="FFFFFF"/>
              </a:solidFill>
              <a:latin typeface="Helvetica"/>
              <a:cs typeface="Helvetica"/>
            </a:rPr>
            <a:t>Etc.</a:t>
          </a:r>
          <a:endParaRPr lang="en-US" sz="1050" dirty="0">
            <a:solidFill>
              <a:srgbClr val="FFFFFF"/>
            </a:solidFill>
            <a:latin typeface="Helvetica"/>
            <a:cs typeface="Helvetica"/>
          </a:endParaRPr>
        </a:p>
      </dgm:t>
    </dgm:pt>
    <dgm:pt modelId="{128DD579-1494-7545-922F-B24988394311}" type="parTrans" cxnId="{F21E655E-E2E4-AA4D-BA2C-5D036F5732B0}">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38EA7969-4BBF-494B-BC5D-ED6FD85842C8}" type="sibTrans" cxnId="{F21E655E-E2E4-AA4D-BA2C-5D036F5732B0}">
      <dgm:prSet/>
      <dgm:spPr/>
      <dgm:t>
        <a:bodyPr/>
        <a:lstStyle/>
        <a:p>
          <a:endParaRPr lang="en-US">
            <a:latin typeface="Helvetica"/>
            <a:cs typeface="Helvetica"/>
          </a:endParaRPr>
        </a:p>
      </dgm:t>
    </dgm:pt>
    <dgm:pt modelId="{D993944C-1639-354A-AF46-2CDDB14B0482}">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Scope</a:t>
          </a:r>
          <a:r>
            <a:rPr lang="en-US" sz="1100" dirty="0" smtClean="0">
              <a:solidFill>
                <a:srgbClr val="FFFFFF"/>
              </a:solidFill>
              <a:latin typeface="Helvetica"/>
              <a:cs typeface="Helvetica"/>
            </a:rPr>
            <a:t/>
          </a:r>
          <a:br>
            <a:rPr lang="en-US" sz="1100" dirty="0" smtClean="0">
              <a:solidFill>
                <a:srgbClr val="FFFFFF"/>
              </a:solidFill>
              <a:latin typeface="Helvetica"/>
              <a:cs typeface="Helvetica"/>
            </a:rPr>
          </a:br>
          <a:r>
            <a:rPr lang="en-US" sz="1050" dirty="0" smtClean="0">
              <a:solidFill>
                <a:srgbClr val="FFFFFF"/>
              </a:solidFill>
              <a:latin typeface="Helvetica"/>
              <a:cs typeface="Helvetica"/>
            </a:rPr>
            <a:t>Systems Management</a:t>
          </a:r>
        </a:p>
        <a:p>
          <a:r>
            <a:rPr lang="en-US" sz="1050" dirty="0" smtClean="0">
              <a:solidFill>
                <a:srgbClr val="FFFFFF"/>
              </a:solidFill>
              <a:latin typeface="Helvetica"/>
              <a:cs typeface="Helvetica"/>
            </a:rPr>
            <a:t>Service Management</a:t>
          </a:r>
        </a:p>
        <a:p>
          <a:r>
            <a:rPr lang="en-US" sz="1050" dirty="0" smtClean="0">
              <a:solidFill>
                <a:srgbClr val="FFFFFF"/>
              </a:solidFill>
              <a:latin typeface="Helvetica"/>
              <a:cs typeface="Helvetica"/>
            </a:rPr>
            <a:t>Ownership</a:t>
          </a:r>
          <a:endParaRPr lang="en-US" sz="1050" dirty="0">
            <a:solidFill>
              <a:srgbClr val="FFFFFF"/>
            </a:solidFill>
            <a:latin typeface="Helvetica"/>
            <a:cs typeface="Helvetica"/>
          </a:endParaRPr>
        </a:p>
      </dgm:t>
    </dgm:pt>
    <dgm:pt modelId="{ED445CD6-8833-8942-8D12-7DA78DEE1553}" type="parTrans" cxnId="{BF486AC5-9415-B449-879D-C19D3B131CD8}">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8DFC0E39-B54D-7D4A-8305-6F04DE944460}" type="sibTrans" cxnId="{BF486AC5-9415-B449-879D-C19D3B131CD8}">
      <dgm:prSet/>
      <dgm:spPr/>
      <dgm:t>
        <a:bodyPr/>
        <a:lstStyle/>
        <a:p>
          <a:endParaRPr lang="en-US">
            <a:latin typeface="Helvetica"/>
            <a:cs typeface="Helvetica"/>
          </a:endParaRPr>
        </a:p>
      </dgm:t>
    </dgm:pt>
    <dgm:pt modelId="{770903DB-F46A-B64F-86DA-450D36FB44BE}">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Volume</a:t>
          </a:r>
          <a:r>
            <a:rPr lang="en-US" sz="1100" dirty="0" smtClean="0">
              <a:solidFill>
                <a:srgbClr val="FFFFFF"/>
              </a:solidFill>
              <a:latin typeface="Helvetica"/>
              <a:cs typeface="Helvetica"/>
            </a:rPr>
            <a:t/>
          </a:r>
          <a:br>
            <a:rPr lang="en-US" sz="1100" dirty="0" smtClean="0">
              <a:solidFill>
                <a:srgbClr val="FFFFFF"/>
              </a:solidFill>
              <a:latin typeface="Helvetica"/>
              <a:cs typeface="Helvetica"/>
            </a:rPr>
          </a:br>
          <a:r>
            <a:rPr lang="en-US" sz="1050" dirty="0" smtClean="0">
              <a:solidFill>
                <a:srgbClr val="FFFFFF"/>
              </a:solidFill>
              <a:latin typeface="Helvetica"/>
              <a:cs typeface="Helvetica"/>
            </a:rPr>
            <a:t># Servers</a:t>
          </a:r>
        </a:p>
        <a:p>
          <a:r>
            <a:rPr lang="en-US" sz="1050" dirty="0" smtClean="0">
              <a:solidFill>
                <a:srgbClr val="FFFFFF"/>
              </a:solidFill>
              <a:latin typeface="Helvetica"/>
              <a:cs typeface="Helvetica"/>
            </a:rPr>
            <a:t># GBs</a:t>
          </a:r>
        </a:p>
        <a:p>
          <a:r>
            <a:rPr lang="en-US" sz="1050" dirty="0" smtClean="0">
              <a:solidFill>
                <a:srgbClr val="FFFFFF"/>
              </a:solidFill>
              <a:latin typeface="Helvetica"/>
              <a:cs typeface="Helvetica"/>
            </a:rPr>
            <a:t># Helpdesk Calls per month</a:t>
          </a:r>
          <a:endParaRPr lang="en-US" sz="1050" dirty="0">
            <a:solidFill>
              <a:srgbClr val="FFFFFF"/>
            </a:solidFill>
            <a:latin typeface="Helvetica"/>
            <a:cs typeface="Helvetica"/>
          </a:endParaRPr>
        </a:p>
      </dgm:t>
    </dgm:pt>
    <dgm:pt modelId="{8C9AC176-C6A5-CE43-AB4A-1C7A4DF8E8CF}" type="parTrans" cxnId="{8081C8CF-EDA2-B241-AB00-3003863550FB}">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32CC3B62-73B4-CF47-B786-C81BCD5EB3E4}" type="sibTrans" cxnId="{8081C8CF-EDA2-B241-AB00-3003863550FB}">
      <dgm:prSet/>
      <dgm:spPr/>
      <dgm:t>
        <a:bodyPr/>
        <a:lstStyle/>
        <a:p>
          <a:endParaRPr lang="en-US">
            <a:latin typeface="Helvetica"/>
            <a:cs typeface="Helvetica"/>
          </a:endParaRPr>
        </a:p>
      </dgm:t>
    </dgm:pt>
    <dgm:pt modelId="{E33FE0BA-C3B8-094D-8FE0-8A8EDE415F6C}">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SLA</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Availability</a:t>
          </a:r>
        </a:p>
        <a:p>
          <a:r>
            <a:rPr lang="en-US" sz="1050" dirty="0" smtClean="0">
              <a:solidFill>
                <a:srgbClr val="FFFFFF"/>
              </a:solidFill>
              <a:latin typeface="Helvetica"/>
              <a:cs typeface="Helvetica"/>
            </a:rPr>
            <a:t>Opening Hours</a:t>
          </a:r>
        </a:p>
        <a:p>
          <a:r>
            <a:rPr lang="en-US" sz="1050" dirty="0" smtClean="0">
              <a:solidFill>
                <a:srgbClr val="FFFFFF"/>
              </a:solidFill>
              <a:latin typeface="Helvetica"/>
              <a:cs typeface="Helvetica"/>
            </a:rPr>
            <a:t>Latency</a:t>
          </a:r>
          <a:endParaRPr lang="en-US" sz="1050" dirty="0">
            <a:solidFill>
              <a:srgbClr val="FFFFFF"/>
            </a:solidFill>
            <a:latin typeface="Helvetica"/>
            <a:cs typeface="Helvetica"/>
          </a:endParaRPr>
        </a:p>
      </dgm:t>
    </dgm:pt>
    <dgm:pt modelId="{B57A62C1-CC25-0A45-884A-EC95482F2751}" type="parTrans" cxnId="{738CEE96-C94D-F64F-A50F-76B1A42FBF2D}">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0CFFD836-E088-6146-9EFD-44CB3949E2FE}" type="sibTrans" cxnId="{738CEE96-C94D-F64F-A50F-76B1A42FBF2D}">
      <dgm:prSet/>
      <dgm:spPr/>
      <dgm:t>
        <a:bodyPr/>
        <a:lstStyle/>
        <a:p>
          <a:endParaRPr lang="en-US">
            <a:latin typeface="Helvetica"/>
            <a:cs typeface="Helvetica"/>
          </a:endParaRPr>
        </a:p>
      </dgm:t>
    </dgm:pt>
    <dgm:pt modelId="{BF664008-1E3D-EE4E-9F8F-151F71B47D2F}" type="pres">
      <dgm:prSet presAssocID="{3E647C97-D3F3-BD4C-BD68-8E4ECE858F1B}" presName="hierChild1" presStyleCnt="0">
        <dgm:presLayoutVars>
          <dgm:orgChart val="1"/>
          <dgm:chPref val="1"/>
          <dgm:dir/>
          <dgm:animOne val="branch"/>
          <dgm:animLvl val="lvl"/>
          <dgm:resizeHandles/>
        </dgm:presLayoutVars>
      </dgm:prSet>
      <dgm:spPr/>
      <dgm:t>
        <a:bodyPr/>
        <a:lstStyle/>
        <a:p>
          <a:endParaRPr lang="en-US"/>
        </a:p>
      </dgm:t>
    </dgm:pt>
    <dgm:pt modelId="{CB505CA2-34F2-B14D-B1A5-B8BE298F10AE}" type="pres">
      <dgm:prSet presAssocID="{EA037032-90D2-BE48-9517-BF150912A9DE}" presName="hierRoot1" presStyleCnt="0">
        <dgm:presLayoutVars>
          <dgm:hierBranch/>
        </dgm:presLayoutVars>
      </dgm:prSet>
      <dgm:spPr/>
    </dgm:pt>
    <dgm:pt modelId="{A2FAAF40-A9DF-A343-A068-AFB2005348BC}" type="pres">
      <dgm:prSet presAssocID="{EA037032-90D2-BE48-9517-BF150912A9DE}" presName="rootComposite1" presStyleCnt="0"/>
      <dgm:spPr/>
    </dgm:pt>
    <dgm:pt modelId="{970DD04D-C53D-C949-95BB-0459DDE117CB}" type="pres">
      <dgm:prSet presAssocID="{EA037032-90D2-BE48-9517-BF150912A9DE}" presName="rootText1" presStyleLbl="node0" presStyleIdx="0" presStyleCnt="1" custScaleX="137558" custScaleY="106307" custLinFactNeighborX="-61201" custLinFactNeighborY="-8624">
        <dgm:presLayoutVars>
          <dgm:chPref val="3"/>
        </dgm:presLayoutVars>
      </dgm:prSet>
      <dgm:spPr/>
      <dgm:t>
        <a:bodyPr/>
        <a:lstStyle/>
        <a:p>
          <a:endParaRPr lang="en-US"/>
        </a:p>
      </dgm:t>
    </dgm:pt>
    <dgm:pt modelId="{A3ECAED9-E97D-F244-B8DB-5B3A729C378C}" type="pres">
      <dgm:prSet presAssocID="{EA037032-90D2-BE48-9517-BF150912A9DE}" presName="rootConnector1" presStyleLbl="node1" presStyleIdx="0" presStyleCnt="0"/>
      <dgm:spPr/>
      <dgm:t>
        <a:bodyPr/>
        <a:lstStyle/>
        <a:p>
          <a:endParaRPr lang="en-US"/>
        </a:p>
      </dgm:t>
    </dgm:pt>
    <dgm:pt modelId="{7A4A35F5-1DC4-E842-9C39-1A6E1CC4D357}" type="pres">
      <dgm:prSet presAssocID="{EA037032-90D2-BE48-9517-BF150912A9DE}" presName="hierChild2" presStyleCnt="0"/>
      <dgm:spPr/>
    </dgm:pt>
    <dgm:pt modelId="{EFA3277E-6321-3149-ABB2-E5BC312F8396}" type="pres">
      <dgm:prSet presAssocID="{D9660C1D-6875-ED4D-9AB1-78DC7A9871BE}" presName="Name35" presStyleLbl="parChTrans1D2" presStyleIdx="0" presStyleCnt="2"/>
      <dgm:spPr/>
      <dgm:t>
        <a:bodyPr/>
        <a:lstStyle/>
        <a:p>
          <a:endParaRPr lang="en-US"/>
        </a:p>
      </dgm:t>
    </dgm:pt>
    <dgm:pt modelId="{461A2F59-94B9-6441-9FF4-F23612B2DF1E}" type="pres">
      <dgm:prSet presAssocID="{B90B9EF4-C5D7-C14C-83A9-4E09985D51D7}" presName="hierRoot2" presStyleCnt="0">
        <dgm:presLayoutVars>
          <dgm:hierBranch val="init"/>
        </dgm:presLayoutVars>
      </dgm:prSet>
      <dgm:spPr/>
    </dgm:pt>
    <dgm:pt modelId="{63619443-232A-9C4B-BF28-5D3BEDFF041C}" type="pres">
      <dgm:prSet presAssocID="{B90B9EF4-C5D7-C14C-83A9-4E09985D51D7}" presName="rootComposite" presStyleCnt="0"/>
      <dgm:spPr/>
    </dgm:pt>
    <dgm:pt modelId="{AAE7D696-524D-E74A-8350-5B1FA31CA4A1}" type="pres">
      <dgm:prSet presAssocID="{B90B9EF4-C5D7-C14C-83A9-4E09985D51D7}" presName="rootText" presStyleLbl="node2" presStyleIdx="0" presStyleCnt="2" custScaleX="125153" custScaleY="116614" custLinFactNeighborX="-61201" custLinFactNeighborY="-8624">
        <dgm:presLayoutVars>
          <dgm:chPref val="3"/>
        </dgm:presLayoutVars>
      </dgm:prSet>
      <dgm:spPr/>
      <dgm:t>
        <a:bodyPr/>
        <a:lstStyle/>
        <a:p>
          <a:endParaRPr lang="en-US"/>
        </a:p>
      </dgm:t>
    </dgm:pt>
    <dgm:pt modelId="{60D9E6A2-34FD-4941-B0DC-2FCF23BD239D}" type="pres">
      <dgm:prSet presAssocID="{B90B9EF4-C5D7-C14C-83A9-4E09985D51D7}" presName="rootConnector" presStyleLbl="node2" presStyleIdx="0" presStyleCnt="2"/>
      <dgm:spPr/>
      <dgm:t>
        <a:bodyPr/>
        <a:lstStyle/>
        <a:p>
          <a:endParaRPr lang="en-US"/>
        </a:p>
      </dgm:t>
    </dgm:pt>
    <dgm:pt modelId="{F7F177C4-7809-E645-974C-34CF7137A7A4}" type="pres">
      <dgm:prSet presAssocID="{B90B9EF4-C5D7-C14C-83A9-4E09985D51D7}" presName="hierChild4" presStyleCnt="0"/>
      <dgm:spPr/>
    </dgm:pt>
    <dgm:pt modelId="{FB3E05B4-6C53-BC48-B09B-27FFC2939979}" type="pres">
      <dgm:prSet presAssocID="{128DD579-1494-7545-922F-B24988394311}" presName="Name37" presStyleLbl="parChTrans1D3" presStyleIdx="0" presStyleCnt="1"/>
      <dgm:spPr/>
      <dgm:t>
        <a:bodyPr/>
        <a:lstStyle/>
        <a:p>
          <a:endParaRPr lang="en-US"/>
        </a:p>
      </dgm:t>
    </dgm:pt>
    <dgm:pt modelId="{35D9D155-3407-224C-A001-BE8BB31316CE}" type="pres">
      <dgm:prSet presAssocID="{6255BA24-F2BB-DA4E-8DA6-5E495B8BC40F}" presName="hierRoot2" presStyleCnt="0">
        <dgm:presLayoutVars>
          <dgm:hierBranch/>
        </dgm:presLayoutVars>
      </dgm:prSet>
      <dgm:spPr/>
    </dgm:pt>
    <dgm:pt modelId="{37D092D1-181F-5A48-80F2-DB8C3EAF8217}" type="pres">
      <dgm:prSet presAssocID="{6255BA24-F2BB-DA4E-8DA6-5E495B8BC40F}" presName="rootComposite" presStyleCnt="0"/>
      <dgm:spPr/>
    </dgm:pt>
    <dgm:pt modelId="{DCB48AE9-AAFD-7946-8774-C5250BB19368}" type="pres">
      <dgm:prSet presAssocID="{6255BA24-F2BB-DA4E-8DA6-5E495B8BC40F}" presName="rootText" presStyleLbl="node3" presStyleIdx="0" presStyleCnt="1" custFlipHor="1" custScaleX="125153" custScaleY="115235" custLinFactNeighborX="-61201" custLinFactNeighborY="-8624">
        <dgm:presLayoutVars>
          <dgm:chPref val="3"/>
        </dgm:presLayoutVars>
      </dgm:prSet>
      <dgm:spPr/>
      <dgm:t>
        <a:bodyPr/>
        <a:lstStyle/>
        <a:p>
          <a:endParaRPr lang="en-US"/>
        </a:p>
      </dgm:t>
    </dgm:pt>
    <dgm:pt modelId="{3D71C0B2-FE78-454C-994D-11D46B0F7ABF}" type="pres">
      <dgm:prSet presAssocID="{6255BA24-F2BB-DA4E-8DA6-5E495B8BC40F}" presName="rootConnector" presStyleLbl="node3" presStyleIdx="0" presStyleCnt="1"/>
      <dgm:spPr/>
      <dgm:t>
        <a:bodyPr/>
        <a:lstStyle/>
        <a:p>
          <a:endParaRPr lang="en-US"/>
        </a:p>
      </dgm:t>
    </dgm:pt>
    <dgm:pt modelId="{234E386A-AA0A-6242-A6D7-51B5820F3CA3}" type="pres">
      <dgm:prSet presAssocID="{6255BA24-F2BB-DA4E-8DA6-5E495B8BC40F}" presName="hierChild4" presStyleCnt="0"/>
      <dgm:spPr/>
    </dgm:pt>
    <dgm:pt modelId="{7696AE4C-B071-814B-89CC-F37D1B482B31}" type="pres">
      <dgm:prSet presAssocID="{ED445CD6-8833-8942-8D12-7DA78DEE1553}" presName="Name35" presStyleLbl="parChTrans1D4" presStyleIdx="0" presStyleCnt="4"/>
      <dgm:spPr/>
      <dgm:t>
        <a:bodyPr/>
        <a:lstStyle/>
        <a:p>
          <a:endParaRPr lang="en-US"/>
        </a:p>
      </dgm:t>
    </dgm:pt>
    <dgm:pt modelId="{6B4EBFCF-DFFF-544F-9D93-E933763831B1}" type="pres">
      <dgm:prSet presAssocID="{D993944C-1639-354A-AF46-2CDDB14B0482}" presName="hierRoot2" presStyleCnt="0">
        <dgm:presLayoutVars>
          <dgm:hierBranch val="init"/>
        </dgm:presLayoutVars>
      </dgm:prSet>
      <dgm:spPr/>
    </dgm:pt>
    <dgm:pt modelId="{06F82BE3-DD73-2245-B9BE-459362BCBD01}" type="pres">
      <dgm:prSet presAssocID="{D993944C-1639-354A-AF46-2CDDB14B0482}" presName="rootComposite" presStyleCnt="0"/>
      <dgm:spPr/>
    </dgm:pt>
    <dgm:pt modelId="{E582D8DA-F099-334F-8803-932F082539E3}" type="pres">
      <dgm:prSet presAssocID="{D993944C-1639-354A-AF46-2CDDB14B0482}" presName="rootText" presStyleLbl="node4" presStyleIdx="0" presStyleCnt="4">
        <dgm:presLayoutVars>
          <dgm:chPref val="3"/>
        </dgm:presLayoutVars>
      </dgm:prSet>
      <dgm:spPr/>
      <dgm:t>
        <a:bodyPr/>
        <a:lstStyle/>
        <a:p>
          <a:endParaRPr lang="en-US"/>
        </a:p>
      </dgm:t>
    </dgm:pt>
    <dgm:pt modelId="{BE252B9F-68BF-334A-9A07-293BF9D5E30C}" type="pres">
      <dgm:prSet presAssocID="{D993944C-1639-354A-AF46-2CDDB14B0482}" presName="rootConnector" presStyleLbl="node4" presStyleIdx="0" presStyleCnt="4"/>
      <dgm:spPr/>
      <dgm:t>
        <a:bodyPr/>
        <a:lstStyle/>
        <a:p>
          <a:endParaRPr lang="en-US"/>
        </a:p>
      </dgm:t>
    </dgm:pt>
    <dgm:pt modelId="{0748F8AF-A10B-2946-8129-8BBF5230FA35}" type="pres">
      <dgm:prSet presAssocID="{D993944C-1639-354A-AF46-2CDDB14B0482}" presName="hierChild4" presStyleCnt="0"/>
      <dgm:spPr/>
    </dgm:pt>
    <dgm:pt modelId="{CCB0D12B-3079-AD40-B06C-60E551856150}" type="pres">
      <dgm:prSet presAssocID="{D993944C-1639-354A-AF46-2CDDB14B0482}" presName="hierChild5" presStyleCnt="0"/>
      <dgm:spPr/>
    </dgm:pt>
    <dgm:pt modelId="{DFAA4839-FD4F-AD45-9593-9866AB9420DC}" type="pres">
      <dgm:prSet presAssocID="{8C9AC176-C6A5-CE43-AB4A-1C7A4DF8E8CF}" presName="Name35" presStyleLbl="parChTrans1D4" presStyleIdx="1" presStyleCnt="4"/>
      <dgm:spPr/>
      <dgm:t>
        <a:bodyPr/>
        <a:lstStyle/>
        <a:p>
          <a:endParaRPr lang="en-US"/>
        </a:p>
      </dgm:t>
    </dgm:pt>
    <dgm:pt modelId="{61749E62-FE8C-4D49-B375-BC9B45E9FBB8}" type="pres">
      <dgm:prSet presAssocID="{770903DB-F46A-B64F-86DA-450D36FB44BE}" presName="hierRoot2" presStyleCnt="0">
        <dgm:presLayoutVars>
          <dgm:hierBranch val="init"/>
        </dgm:presLayoutVars>
      </dgm:prSet>
      <dgm:spPr/>
    </dgm:pt>
    <dgm:pt modelId="{0A2D5B9C-F24E-814B-8CAD-F1B5B35E48B2}" type="pres">
      <dgm:prSet presAssocID="{770903DB-F46A-B64F-86DA-450D36FB44BE}" presName="rootComposite" presStyleCnt="0"/>
      <dgm:spPr/>
    </dgm:pt>
    <dgm:pt modelId="{F25F583E-EF88-A240-B217-80C64E182470}" type="pres">
      <dgm:prSet presAssocID="{770903DB-F46A-B64F-86DA-450D36FB44BE}" presName="rootText" presStyleLbl="node4" presStyleIdx="1" presStyleCnt="4">
        <dgm:presLayoutVars>
          <dgm:chPref val="3"/>
        </dgm:presLayoutVars>
      </dgm:prSet>
      <dgm:spPr/>
      <dgm:t>
        <a:bodyPr/>
        <a:lstStyle/>
        <a:p>
          <a:endParaRPr lang="en-US"/>
        </a:p>
      </dgm:t>
    </dgm:pt>
    <dgm:pt modelId="{A8FA7258-1676-3A4B-974E-5B6F0EB8A2A1}" type="pres">
      <dgm:prSet presAssocID="{770903DB-F46A-B64F-86DA-450D36FB44BE}" presName="rootConnector" presStyleLbl="node4" presStyleIdx="1" presStyleCnt="4"/>
      <dgm:spPr/>
      <dgm:t>
        <a:bodyPr/>
        <a:lstStyle/>
        <a:p>
          <a:endParaRPr lang="en-US"/>
        </a:p>
      </dgm:t>
    </dgm:pt>
    <dgm:pt modelId="{FD865375-BB48-244E-881C-64346C678EEE}" type="pres">
      <dgm:prSet presAssocID="{770903DB-F46A-B64F-86DA-450D36FB44BE}" presName="hierChild4" presStyleCnt="0"/>
      <dgm:spPr/>
    </dgm:pt>
    <dgm:pt modelId="{ECCCDBF4-B59D-504B-9C34-A70B369292F6}" type="pres">
      <dgm:prSet presAssocID="{770903DB-F46A-B64F-86DA-450D36FB44BE}" presName="hierChild5" presStyleCnt="0"/>
      <dgm:spPr/>
    </dgm:pt>
    <dgm:pt modelId="{B8E130E0-FCB7-784B-A615-44EE9F516E43}" type="pres">
      <dgm:prSet presAssocID="{B57A62C1-CC25-0A45-884A-EC95482F2751}" presName="Name35" presStyleLbl="parChTrans1D4" presStyleIdx="2" presStyleCnt="4"/>
      <dgm:spPr/>
      <dgm:t>
        <a:bodyPr/>
        <a:lstStyle/>
        <a:p>
          <a:endParaRPr lang="en-US"/>
        </a:p>
      </dgm:t>
    </dgm:pt>
    <dgm:pt modelId="{1CAD2FF1-929F-4C48-A3E1-3DE439B59D5C}" type="pres">
      <dgm:prSet presAssocID="{E33FE0BA-C3B8-094D-8FE0-8A8EDE415F6C}" presName="hierRoot2" presStyleCnt="0">
        <dgm:presLayoutVars>
          <dgm:hierBranch val="init"/>
        </dgm:presLayoutVars>
      </dgm:prSet>
      <dgm:spPr/>
    </dgm:pt>
    <dgm:pt modelId="{C9B099EC-C6BA-264F-8116-308AD3F1D5B7}" type="pres">
      <dgm:prSet presAssocID="{E33FE0BA-C3B8-094D-8FE0-8A8EDE415F6C}" presName="rootComposite" presStyleCnt="0"/>
      <dgm:spPr/>
    </dgm:pt>
    <dgm:pt modelId="{8F69ED7B-3D66-B64C-96F8-EA77AE3A7FA0}" type="pres">
      <dgm:prSet presAssocID="{E33FE0BA-C3B8-094D-8FE0-8A8EDE415F6C}" presName="rootText" presStyleLbl="node4" presStyleIdx="2" presStyleCnt="4">
        <dgm:presLayoutVars>
          <dgm:chPref val="3"/>
        </dgm:presLayoutVars>
      </dgm:prSet>
      <dgm:spPr/>
      <dgm:t>
        <a:bodyPr/>
        <a:lstStyle/>
        <a:p>
          <a:endParaRPr lang="en-US"/>
        </a:p>
      </dgm:t>
    </dgm:pt>
    <dgm:pt modelId="{1EFA9F5E-277C-F143-858D-A49D121640E7}" type="pres">
      <dgm:prSet presAssocID="{E33FE0BA-C3B8-094D-8FE0-8A8EDE415F6C}" presName="rootConnector" presStyleLbl="node4" presStyleIdx="2" presStyleCnt="4"/>
      <dgm:spPr/>
      <dgm:t>
        <a:bodyPr/>
        <a:lstStyle/>
        <a:p>
          <a:endParaRPr lang="en-US"/>
        </a:p>
      </dgm:t>
    </dgm:pt>
    <dgm:pt modelId="{BDB77955-2269-4E47-AA1D-85B2B326EBA7}" type="pres">
      <dgm:prSet presAssocID="{E33FE0BA-C3B8-094D-8FE0-8A8EDE415F6C}" presName="hierChild4" presStyleCnt="0"/>
      <dgm:spPr/>
    </dgm:pt>
    <dgm:pt modelId="{9FFD652C-E488-4B42-A1B1-44531CF18167}" type="pres">
      <dgm:prSet presAssocID="{E33FE0BA-C3B8-094D-8FE0-8A8EDE415F6C}" presName="hierChild5" presStyleCnt="0"/>
      <dgm:spPr/>
    </dgm:pt>
    <dgm:pt modelId="{E0FB9869-4451-2B40-BFDF-BA41E587C9F9}" type="pres">
      <dgm:prSet presAssocID="{C75FCF79-6680-DB44-B2C7-3FA529C8A193}" presName="Name35" presStyleLbl="parChTrans1D4" presStyleIdx="3" presStyleCnt="4"/>
      <dgm:spPr/>
      <dgm:t>
        <a:bodyPr/>
        <a:lstStyle/>
        <a:p>
          <a:endParaRPr lang="en-US"/>
        </a:p>
      </dgm:t>
    </dgm:pt>
    <dgm:pt modelId="{8B7FA7D0-D438-5D45-BFDC-B3791837127F}" type="pres">
      <dgm:prSet presAssocID="{D36C36D3-8748-FC41-86EF-3CCB0B5FE456}" presName="hierRoot2" presStyleCnt="0">
        <dgm:presLayoutVars>
          <dgm:hierBranch val="init"/>
        </dgm:presLayoutVars>
      </dgm:prSet>
      <dgm:spPr/>
    </dgm:pt>
    <dgm:pt modelId="{3C7AAD58-FDB8-F641-8718-56A44A02F08E}" type="pres">
      <dgm:prSet presAssocID="{D36C36D3-8748-FC41-86EF-3CCB0B5FE456}" presName="rootComposite" presStyleCnt="0"/>
      <dgm:spPr/>
    </dgm:pt>
    <dgm:pt modelId="{040A9E88-4BD0-A84D-AF82-12A1D43F5E18}" type="pres">
      <dgm:prSet presAssocID="{D36C36D3-8748-FC41-86EF-3CCB0B5FE456}" presName="rootText" presStyleLbl="node4" presStyleIdx="3" presStyleCnt="4">
        <dgm:presLayoutVars>
          <dgm:chPref val="3"/>
        </dgm:presLayoutVars>
      </dgm:prSet>
      <dgm:spPr/>
      <dgm:t>
        <a:bodyPr/>
        <a:lstStyle/>
        <a:p>
          <a:endParaRPr lang="en-US"/>
        </a:p>
      </dgm:t>
    </dgm:pt>
    <dgm:pt modelId="{CCEE7456-8699-E94B-83CD-97782E297067}" type="pres">
      <dgm:prSet presAssocID="{D36C36D3-8748-FC41-86EF-3CCB0B5FE456}" presName="rootConnector" presStyleLbl="node4" presStyleIdx="3" presStyleCnt="4"/>
      <dgm:spPr/>
      <dgm:t>
        <a:bodyPr/>
        <a:lstStyle/>
        <a:p>
          <a:endParaRPr lang="en-US"/>
        </a:p>
      </dgm:t>
    </dgm:pt>
    <dgm:pt modelId="{8DBA88DB-8955-B84E-ABC1-8C2373D48416}" type="pres">
      <dgm:prSet presAssocID="{D36C36D3-8748-FC41-86EF-3CCB0B5FE456}" presName="hierChild4" presStyleCnt="0"/>
      <dgm:spPr/>
    </dgm:pt>
    <dgm:pt modelId="{57CFB45D-101E-B643-BDDC-AC055BD55145}" type="pres">
      <dgm:prSet presAssocID="{D36C36D3-8748-FC41-86EF-3CCB0B5FE456}" presName="hierChild5" presStyleCnt="0"/>
      <dgm:spPr/>
    </dgm:pt>
    <dgm:pt modelId="{3AF78F59-7A47-1E42-B6F5-CF2915EF69F0}" type="pres">
      <dgm:prSet presAssocID="{6255BA24-F2BB-DA4E-8DA6-5E495B8BC40F}" presName="hierChild5" presStyleCnt="0"/>
      <dgm:spPr/>
    </dgm:pt>
    <dgm:pt modelId="{BDC8271B-DFDA-F74D-A3E3-FE40FB6FABB3}" type="pres">
      <dgm:prSet presAssocID="{B90B9EF4-C5D7-C14C-83A9-4E09985D51D7}" presName="hierChild5" presStyleCnt="0"/>
      <dgm:spPr/>
    </dgm:pt>
    <dgm:pt modelId="{87E9226A-56E7-114B-87AE-8C0FC4CEA64F}" type="pres">
      <dgm:prSet presAssocID="{793E2495-0E7F-2C43-B804-84D699566DA6}" presName="Name35" presStyleLbl="parChTrans1D2" presStyleIdx="1" presStyleCnt="2"/>
      <dgm:spPr/>
      <dgm:t>
        <a:bodyPr/>
        <a:lstStyle/>
        <a:p>
          <a:endParaRPr lang="en-US"/>
        </a:p>
      </dgm:t>
    </dgm:pt>
    <dgm:pt modelId="{0AEACA9E-BF47-3E49-9E66-A8CC2EEBE725}" type="pres">
      <dgm:prSet presAssocID="{43A76725-64F6-234A-89EC-27534851CE83}" presName="hierRoot2" presStyleCnt="0">
        <dgm:presLayoutVars>
          <dgm:hierBranch val="init"/>
        </dgm:presLayoutVars>
      </dgm:prSet>
      <dgm:spPr/>
    </dgm:pt>
    <dgm:pt modelId="{B4DA4D53-553C-F04B-B69E-E4FAC9B36A17}" type="pres">
      <dgm:prSet presAssocID="{43A76725-64F6-234A-89EC-27534851CE83}" presName="rootComposite" presStyleCnt="0"/>
      <dgm:spPr/>
    </dgm:pt>
    <dgm:pt modelId="{294624A6-FF0F-8840-A102-926D769BB88D}" type="pres">
      <dgm:prSet presAssocID="{43A76725-64F6-234A-89EC-27534851CE83}" presName="rootText" presStyleLbl="node2" presStyleIdx="1" presStyleCnt="2" custScaleX="126130" custScaleY="116724" custLinFactNeighborX="-61201" custLinFactNeighborY="-8624">
        <dgm:presLayoutVars>
          <dgm:chPref val="3"/>
        </dgm:presLayoutVars>
      </dgm:prSet>
      <dgm:spPr/>
      <dgm:t>
        <a:bodyPr/>
        <a:lstStyle/>
        <a:p>
          <a:endParaRPr lang="en-US"/>
        </a:p>
      </dgm:t>
    </dgm:pt>
    <dgm:pt modelId="{B2BB0A69-4B5E-FF4A-BC7F-C430983951D4}" type="pres">
      <dgm:prSet presAssocID="{43A76725-64F6-234A-89EC-27534851CE83}" presName="rootConnector" presStyleLbl="node2" presStyleIdx="1" presStyleCnt="2"/>
      <dgm:spPr/>
      <dgm:t>
        <a:bodyPr/>
        <a:lstStyle/>
        <a:p>
          <a:endParaRPr lang="en-US"/>
        </a:p>
      </dgm:t>
    </dgm:pt>
    <dgm:pt modelId="{222AFF21-FDAB-DC44-B6BE-0B1A6DA81D55}" type="pres">
      <dgm:prSet presAssocID="{43A76725-64F6-234A-89EC-27534851CE83}" presName="hierChild4" presStyleCnt="0"/>
      <dgm:spPr/>
    </dgm:pt>
    <dgm:pt modelId="{1263415E-145F-5B42-A290-3A46DAB5A1EA}" type="pres">
      <dgm:prSet presAssocID="{43A76725-64F6-234A-89EC-27534851CE83}" presName="hierChild5" presStyleCnt="0"/>
      <dgm:spPr/>
    </dgm:pt>
    <dgm:pt modelId="{8E0B8DED-4C27-DE42-8300-F3A88F988616}" type="pres">
      <dgm:prSet presAssocID="{EA037032-90D2-BE48-9517-BF150912A9DE}" presName="hierChild3" presStyleCnt="0"/>
      <dgm:spPr/>
    </dgm:pt>
  </dgm:ptLst>
  <dgm:cxnLst>
    <dgm:cxn modelId="{3801E716-5535-1E43-8FE9-36FDB36B7BD3}" type="presOf" srcId="{D9660C1D-6875-ED4D-9AB1-78DC7A9871BE}" destId="{EFA3277E-6321-3149-ABB2-E5BC312F8396}" srcOrd="0" destOrd="0" presId="urn:microsoft.com/office/officeart/2005/8/layout/orgChart1"/>
    <dgm:cxn modelId="{C458303C-CD20-C44C-B838-C2C4AB2E3A99}" type="presOf" srcId="{C75FCF79-6680-DB44-B2C7-3FA529C8A193}" destId="{E0FB9869-4451-2B40-BFDF-BA41E587C9F9}" srcOrd="0" destOrd="0" presId="urn:microsoft.com/office/officeart/2005/8/layout/orgChart1"/>
    <dgm:cxn modelId="{86C796AF-6431-1A4D-80E4-5CFC73948120}" srcId="{6255BA24-F2BB-DA4E-8DA6-5E495B8BC40F}" destId="{D36C36D3-8748-FC41-86EF-3CCB0B5FE456}" srcOrd="3" destOrd="0" parTransId="{C75FCF79-6680-DB44-B2C7-3FA529C8A193}" sibTransId="{9FBB0879-B5EE-054A-ACB8-70B0BF22797E}"/>
    <dgm:cxn modelId="{134A6CA2-57B1-F446-BD6A-6F14EBEB474C}" type="presOf" srcId="{770903DB-F46A-B64F-86DA-450D36FB44BE}" destId="{A8FA7258-1676-3A4B-974E-5B6F0EB8A2A1}" srcOrd="1" destOrd="0" presId="urn:microsoft.com/office/officeart/2005/8/layout/orgChart1"/>
    <dgm:cxn modelId="{F97AC160-044A-F448-A650-F4EB091CC16F}" srcId="{EA037032-90D2-BE48-9517-BF150912A9DE}" destId="{43A76725-64F6-234A-89EC-27534851CE83}" srcOrd="1" destOrd="0" parTransId="{793E2495-0E7F-2C43-B804-84D699566DA6}" sibTransId="{6FACFF1E-875D-1344-84BF-6F8DF3B3F239}"/>
    <dgm:cxn modelId="{E4E4B68A-6AD3-7D42-BDE5-002F877262F1}" type="presOf" srcId="{E33FE0BA-C3B8-094D-8FE0-8A8EDE415F6C}" destId="{1EFA9F5E-277C-F143-858D-A49D121640E7}" srcOrd="1" destOrd="0" presId="urn:microsoft.com/office/officeart/2005/8/layout/orgChart1"/>
    <dgm:cxn modelId="{804A98B0-807E-0244-B35E-EA31BA3DB42A}" srcId="{EA037032-90D2-BE48-9517-BF150912A9DE}" destId="{B90B9EF4-C5D7-C14C-83A9-4E09985D51D7}" srcOrd="0" destOrd="0" parTransId="{D9660C1D-6875-ED4D-9AB1-78DC7A9871BE}" sibTransId="{07F9672F-EBDA-D645-B623-185DB87875D2}"/>
    <dgm:cxn modelId="{A9D3D00C-64C3-764F-B651-6E10E85271D5}" type="presOf" srcId="{6255BA24-F2BB-DA4E-8DA6-5E495B8BC40F}" destId="{3D71C0B2-FE78-454C-994D-11D46B0F7ABF}" srcOrd="1" destOrd="0" presId="urn:microsoft.com/office/officeart/2005/8/layout/orgChart1"/>
    <dgm:cxn modelId="{5047F6B1-8235-AC49-B1BD-068D6CC52403}" type="presOf" srcId="{ED445CD6-8833-8942-8D12-7DA78DEE1553}" destId="{7696AE4C-B071-814B-89CC-F37D1B482B31}" srcOrd="0" destOrd="0" presId="urn:microsoft.com/office/officeart/2005/8/layout/orgChart1"/>
    <dgm:cxn modelId="{8081C8CF-EDA2-B241-AB00-3003863550FB}" srcId="{6255BA24-F2BB-DA4E-8DA6-5E495B8BC40F}" destId="{770903DB-F46A-B64F-86DA-450D36FB44BE}" srcOrd="1" destOrd="0" parTransId="{8C9AC176-C6A5-CE43-AB4A-1C7A4DF8E8CF}" sibTransId="{32CC3B62-73B4-CF47-B786-C81BCD5EB3E4}"/>
    <dgm:cxn modelId="{738CEE96-C94D-F64F-A50F-76B1A42FBF2D}" srcId="{6255BA24-F2BB-DA4E-8DA6-5E495B8BC40F}" destId="{E33FE0BA-C3B8-094D-8FE0-8A8EDE415F6C}" srcOrd="2" destOrd="0" parTransId="{B57A62C1-CC25-0A45-884A-EC95482F2751}" sibTransId="{0CFFD836-E088-6146-9EFD-44CB3949E2FE}"/>
    <dgm:cxn modelId="{7B2A9B2F-EB15-EB44-9727-E8452C95B00F}" type="presOf" srcId="{EA037032-90D2-BE48-9517-BF150912A9DE}" destId="{A3ECAED9-E97D-F244-B8DB-5B3A729C378C}" srcOrd="1" destOrd="0" presId="urn:microsoft.com/office/officeart/2005/8/layout/orgChart1"/>
    <dgm:cxn modelId="{F952013B-663F-8040-B430-1EA288D59F12}" type="presOf" srcId="{43A76725-64F6-234A-89EC-27534851CE83}" destId="{294624A6-FF0F-8840-A102-926D769BB88D}" srcOrd="0" destOrd="0" presId="urn:microsoft.com/office/officeart/2005/8/layout/orgChart1"/>
    <dgm:cxn modelId="{17C5AA54-3EB8-7D44-A4A3-4AA9D5A6AE52}" type="presOf" srcId="{8C9AC176-C6A5-CE43-AB4A-1C7A4DF8E8CF}" destId="{DFAA4839-FD4F-AD45-9593-9866AB9420DC}" srcOrd="0" destOrd="0" presId="urn:microsoft.com/office/officeart/2005/8/layout/orgChart1"/>
    <dgm:cxn modelId="{AC5C5246-7BE7-914D-949F-7BFAB178BE9D}" srcId="{3E647C97-D3F3-BD4C-BD68-8E4ECE858F1B}" destId="{EA037032-90D2-BE48-9517-BF150912A9DE}" srcOrd="0" destOrd="0" parTransId="{4773F6B4-D17E-5045-9A6C-332BCC6E4B7F}" sibTransId="{73B137BE-10E5-314B-8CC5-EF89EB03BF1B}"/>
    <dgm:cxn modelId="{72190895-67E7-6A40-A082-BF343D1E3927}" type="presOf" srcId="{793E2495-0E7F-2C43-B804-84D699566DA6}" destId="{87E9226A-56E7-114B-87AE-8C0FC4CEA64F}" srcOrd="0" destOrd="0" presId="urn:microsoft.com/office/officeart/2005/8/layout/orgChart1"/>
    <dgm:cxn modelId="{BF486AC5-9415-B449-879D-C19D3B131CD8}" srcId="{6255BA24-F2BB-DA4E-8DA6-5E495B8BC40F}" destId="{D993944C-1639-354A-AF46-2CDDB14B0482}" srcOrd="0" destOrd="0" parTransId="{ED445CD6-8833-8942-8D12-7DA78DEE1553}" sibTransId="{8DFC0E39-B54D-7D4A-8305-6F04DE944460}"/>
    <dgm:cxn modelId="{EE322754-4991-A94E-B703-92B69BAEBB94}" type="presOf" srcId="{D993944C-1639-354A-AF46-2CDDB14B0482}" destId="{BE252B9F-68BF-334A-9A07-293BF9D5E30C}" srcOrd="1" destOrd="0" presId="urn:microsoft.com/office/officeart/2005/8/layout/orgChart1"/>
    <dgm:cxn modelId="{E77E6063-0933-FD4B-AB4D-A7224035C660}" type="presOf" srcId="{128DD579-1494-7545-922F-B24988394311}" destId="{FB3E05B4-6C53-BC48-B09B-27FFC2939979}" srcOrd="0" destOrd="0" presId="urn:microsoft.com/office/officeart/2005/8/layout/orgChart1"/>
    <dgm:cxn modelId="{F21E655E-E2E4-AA4D-BA2C-5D036F5732B0}" srcId="{B90B9EF4-C5D7-C14C-83A9-4E09985D51D7}" destId="{6255BA24-F2BB-DA4E-8DA6-5E495B8BC40F}" srcOrd="0" destOrd="0" parTransId="{128DD579-1494-7545-922F-B24988394311}" sibTransId="{38EA7969-4BBF-494B-BC5D-ED6FD85842C8}"/>
    <dgm:cxn modelId="{96EBB036-EC38-3543-9D9D-37E168A7A90E}" type="presOf" srcId="{6255BA24-F2BB-DA4E-8DA6-5E495B8BC40F}" destId="{DCB48AE9-AAFD-7946-8774-C5250BB19368}" srcOrd="0" destOrd="0" presId="urn:microsoft.com/office/officeart/2005/8/layout/orgChart1"/>
    <dgm:cxn modelId="{BF0B49A4-AE53-1443-9A46-1E7D9928B079}" type="presOf" srcId="{D36C36D3-8748-FC41-86EF-3CCB0B5FE456}" destId="{CCEE7456-8699-E94B-83CD-97782E297067}" srcOrd="1" destOrd="0" presId="urn:microsoft.com/office/officeart/2005/8/layout/orgChart1"/>
    <dgm:cxn modelId="{AE631B53-16A7-A24E-BE6E-4FC7470E3E70}" type="presOf" srcId="{43A76725-64F6-234A-89EC-27534851CE83}" destId="{B2BB0A69-4B5E-FF4A-BC7F-C430983951D4}" srcOrd="1" destOrd="0" presId="urn:microsoft.com/office/officeart/2005/8/layout/orgChart1"/>
    <dgm:cxn modelId="{00EAFCE8-46CE-7B4A-901D-EAF0981D4A01}" type="presOf" srcId="{3E647C97-D3F3-BD4C-BD68-8E4ECE858F1B}" destId="{BF664008-1E3D-EE4E-9F8F-151F71B47D2F}" srcOrd="0" destOrd="0" presId="urn:microsoft.com/office/officeart/2005/8/layout/orgChart1"/>
    <dgm:cxn modelId="{32B502D2-8CCA-0F43-B117-0B3D814178BA}" type="presOf" srcId="{D36C36D3-8748-FC41-86EF-3CCB0B5FE456}" destId="{040A9E88-4BD0-A84D-AF82-12A1D43F5E18}" srcOrd="0" destOrd="0" presId="urn:microsoft.com/office/officeart/2005/8/layout/orgChart1"/>
    <dgm:cxn modelId="{3ABED316-016B-CA4E-BBCC-5FCA246F7142}" type="presOf" srcId="{B90B9EF4-C5D7-C14C-83A9-4E09985D51D7}" destId="{AAE7D696-524D-E74A-8350-5B1FA31CA4A1}" srcOrd="0" destOrd="0" presId="urn:microsoft.com/office/officeart/2005/8/layout/orgChart1"/>
    <dgm:cxn modelId="{BEB3B3A8-CB6A-2444-A8BE-4D23A4DAE59A}" type="presOf" srcId="{D993944C-1639-354A-AF46-2CDDB14B0482}" destId="{E582D8DA-F099-334F-8803-932F082539E3}" srcOrd="0" destOrd="0" presId="urn:microsoft.com/office/officeart/2005/8/layout/orgChart1"/>
    <dgm:cxn modelId="{785FA5D9-C8C5-E044-ABE0-B4B3A84B9034}" type="presOf" srcId="{770903DB-F46A-B64F-86DA-450D36FB44BE}" destId="{F25F583E-EF88-A240-B217-80C64E182470}" srcOrd="0" destOrd="0" presId="urn:microsoft.com/office/officeart/2005/8/layout/orgChart1"/>
    <dgm:cxn modelId="{6D568EE6-0DD0-CB47-9E6D-F5906CC8A461}" type="presOf" srcId="{B90B9EF4-C5D7-C14C-83A9-4E09985D51D7}" destId="{60D9E6A2-34FD-4941-B0DC-2FCF23BD239D}" srcOrd="1" destOrd="0" presId="urn:microsoft.com/office/officeart/2005/8/layout/orgChart1"/>
    <dgm:cxn modelId="{303EA2F0-B46D-6446-80A1-041AF4BD2D3C}" type="presOf" srcId="{B57A62C1-CC25-0A45-884A-EC95482F2751}" destId="{B8E130E0-FCB7-784B-A615-44EE9F516E43}" srcOrd="0" destOrd="0" presId="urn:microsoft.com/office/officeart/2005/8/layout/orgChart1"/>
    <dgm:cxn modelId="{ADECF33D-99AC-754B-9266-79ACED37B26D}" type="presOf" srcId="{E33FE0BA-C3B8-094D-8FE0-8A8EDE415F6C}" destId="{8F69ED7B-3D66-B64C-96F8-EA77AE3A7FA0}" srcOrd="0" destOrd="0" presId="urn:microsoft.com/office/officeart/2005/8/layout/orgChart1"/>
    <dgm:cxn modelId="{402983B8-4DB8-764B-BF02-1D8167DE7979}" type="presOf" srcId="{EA037032-90D2-BE48-9517-BF150912A9DE}" destId="{970DD04D-C53D-C949-95BB-0459DDE117CB}" srcOrd="0" destOrd="0" presId="urn:microsoft.com/office/officeart/2005/8/layout/orgChart1"/>
    <dgm:cxn modelId="{20829DA5-D7CF-644A-B05D-CB7335E492D4}" type="presParOf" srcId="{BF664008-1E3D-EE4E-9F8F-151F71B47D2F}" destId="{CB505CA2-34F2-B14D-B1A5-B8BE298F10AE}" srcOrd="0" destOrd="0" presId="urn:microsoft.com/office/officeart/2005/8/layout/orgChart1"/>
    <dgm:cxn modelId="{164DE1BE-E763-174A-87AF-0EE9C9D76765}" type="presParOf" srcId="{CB505CA2-34F2-B14D-B1A5-B8BE298F10AE}" destId="{A2FAAF40-A9DF-A343-A068-AFB2005348BC}" srcOrd="0" destOrd="0" presId="urn:microsoft.com/office/officeart/2005/8/layout/orgChart1"/>
    <dgm:cxn modelId="{1A533E48-87E4-864D-87E5-A2FFB9075ECA}" type="presParOf" srcId="{A2FAAF40-A9DF-A343-A068-AFB2005348BC}" destId="{970DD04D-C53D-C949-95BB-0459DDE117CB}" srcOrd="0" destOrd="0" presId="urn:microsoft.com/office/officeart/2005/8/layout/orgChart1"/>
    <dgm:cxn modelId="{B44EA1E3-18E7-B24A-B2E1-7658DA011272}" type="presParOf" srcId="{A2FAAF40-A9DF-A343-A068-AFB2005348BC}" destId="{A3ECAED9-E97D-F244-B8DB-5B3A729C378C}" srcOrd="1" destOrd="0" presId="urn:microsoft.com/office/officeart/2005/8/layout/orgChart1"/>
    <dgm:cxn modelId="{4A25963E-8E4C-C241-866C-8C5E27F610C7}" type="presParOf" srcId="{CB505CA2-34F2-B14D-B1A5-B8BE298F10AE}" destId="{7A4A35F5-1DC4-E842-9C39-1A6E1CC4D357}" srcOrd="1" destOrd="0" presId="urn:microsoft.com/office/officeart/2005/8/layout/orgChart1"/>
    <dgm:cxn modelId="{8B8170AC-F7B1-0D4E-8FC7-2AC2DEB8A7AD}" type="presParOf" srcId="{7A4A35F5-1DC4-E842-9C39-1A6E1CC4D357}" destId="{EFA3277E-6321-3149-ABB2-E5BC312F8396}" srcOrd="0" destOrd="0" presId="urn:microsoft.com/office/officeart/2005/8/layout/orgChart1"/>
    <dgm:cxn modelId="{C122D329-7F4E-A54B-B63F-94D005F8E062}" type="presParOf" srcId="{7A4A35F5-1DC4-E842-9C39-1A6E1CC4D357}" destId="{461A2F59-94B9-6441-9FF4-F23612B2DF1E}" srcOrd="1" destOrd="0" presId="urn:microsoft.com/office/officeart/2005/8/layout/orgChart1"/>
    <dgm:cxn modelId="{EF306DAB-E79A-1342-AE5B-9EE11364E80A}" type="presParOf" srcId="{461A2F59-94B9-6441-9FF4-F23612B2DF1E}" destId="{63619443-232A-9C4B-BF28-5D3BEDFF041C}" srcOrd="0" destOrd="0" presId="urn:microsoft.com/office/officeart/2005/8/layout/orgChart1"/>
    <dgm:cxn modelId="{92B9CD45-ACE7-C34B-A3C6-721ACA738A68}" type="presParOf" srcId="{63619443-232A-9C4B-BF28-5D3BEDFF041C}" destId="{AAE7D696-524D-E74A-8350-5B1FA31CA4A1}" srcOrd="0" destOrd="0" presId="urn:microsoft.com/office/officeart/2005/8/layout/orgChart1"/>
    <dgm:cxn modelId="{90AB7218-5696-4D4A-B5A5-C5441C8650BC}" type="presParOf" srcId="{63619443-232A-9C4B-BF28-5D3BEDFF041C}" destId="{60D9E6A2-34FD-4941-B0DC-2FCF23BD239D}" srcOrd="1" destOrd="0" presId="urn:microsoft.com/office/officeart/2005/8/layout/orgChart1"/>
    <dgm:cxn modelId="{3A047E43-24E2-984A-9A7B-1E8475026924}" type="presParOf" srcId="{461A2F59-94B9-6441-9FF4-F23612B2DF1E}" destId="{F7F177C4-7809-E645-974C-34CF7137A7A4}" srcOrd="1" destOrd="0" presId="urn:microsoft.com/office/officeart/2005/8/layout/orgChart1"/>
    <dgm:cxn modelId="{FBC51073-594F-C243-B0CF-CEF9C2AA54D7}" type="presParOf" srcId="{F7F177C4-7809-E645-974C-34CF7137A7A4}" destId="{FB3E05B4-6C53-BC48-B09B-27FFC2939979}" srcOrd="0" destOrd="0" presId="urn:microsoft.com/office/officeart/2005/8/layout/orgChart1"/>
    <dgm:cxn modelId="{996E3442-53CF-A443-89CD-EA5C267AF083}" type="presParOf" srcId="{F7F177C4-7809-E645-974C-34CF7137A7A4}" destId="{35D9D155-3407-224C-A001-BE8BB31316CE}" srcOrd="1" destOrd="0" presId="urn:microsoft.com/office/officeart/2005/8/layout/orgChart1"/>
    <dgm:cxn modelId="{952F607A-91C8-F54B-9B31-7FDA4E7B464A}" type="presParOf" srcId="{35D9D155-3407-224C-A001-BE8BB31316CE}" destId="{37D092D1-181F-5A48-80F2-DB8C3EAF8217}" srcOrd="0" destOrd="0" presId="urn:microsoft.com/office/officeart/2005/8/layout/orgChart1"/>
    <dgm:cxn modelId="{10CBAA28-1B91-8E44-82C4-0F66D15127AA}" type="presParOf" srcId="{37D092D1-181F-5A48-80F2-DB8C3EAF8217}" destId="{DCB48AE9-AAFD-7946-8774-C5250BB19368}" srcOrd="0" destOrd="0" presId="urn:microsoft.com/office/officeart/2005/8/layout/orgChart1"/>
    <dgm:cxn modelId="{7F75AD40-8962-C746-89F3-2116F48E351E}" type="presParOf" srcId="{37D092D1-181F-5A48-80F2-DB8C3EAF8217}" destId="{3D71C0B2-FE78-454C-994D-11D46B0F7ABF}" srcOrd="1" destOrd="0" presId="urn:microsoft.com/office/officeart/2005/8/layout/orgChart1"/>
    <dgm:cxn modelId="{D4666238-B62D-A348-9DE6-A1D6E62C1442}" type="presParOf" srcId="{35D9D155-3407-224C-A001-BE8BB31316CE}" destId="{234E386A-AA0A-6242-A6D7-51B5820F3CA3}" srcOrd="1" destOrd="0" presId="urn:microsoft.com/office/officeart/2005/8/layout/orgChart1"/>
    <dgm:cxn modelId="{A6FEB3EE-1C09-5E46-A2F4-85590C05168E}" type="presParOf" srcId="{234E386A-AA0A-6242-A6D7-51B5820F3CA3}" destId="{7696AE4C-B071-814B-89CC-F37D1B482B31}" srcOrd="0" destOrd="0" presId="urn:microsoft.com/office/officeart/2005/8/layout/orgChart1"/>
    <dgm:cxn modelId="{8E0F67C0-7FD4-6A4A-A3F0-61F9D96E7265}" type="presParOf" srcId="{234E386A-AA0A-6242-A6D7-51B5820F3CA3}" destId="{6B4EBFCF-DFFF-544F-9D93-E933763831B1}" srcOrd="1" destOrd="0" presId="urn:microsoft.com/office/officeart/2005/8/layout/orgChart1"/>
    <dgm:cxn modelId="{A3B3C952-095A-6A42-B978-953AA0AD5D30}" type="presParOf" srcId="{6B4EBFCF-DFFF-544F-9D93-E933763831B1}" destId="{06F82BE3-DD73-2245-B9BE-459362BCBD01}" srcOrd="0" destOrd="0" presId="urn:microsoft.com/office/officeart/2005/8/layout/orgChart1"/>
    <dgm:cxn modelId="{755A71E8-0382-3B4F-940D-CC67886F26A8}" type="presParOf" srcId="{06F82BE3-DD73-2245-B9BE-459362BCBD01}" destId="{E582D8DA-F099-334F-8803-932F082539E3}" srcOrd="0" destOrd="0" presId="urn:microsoft.com/office/officeart/2005/8/layout/orgChart1"/>
    <dgm:cxn modelId="{5B513412-C920-AA4A-8B35-1747ED4ED94F}" type="presParOf" srcId="{06F82BE3-DD73-2245-B9BE-459362BCBD01}" destId="{BE252B9F-68BF-334A-9A07-293BF9D5E30C}" srcOrd="1" destOrd="0" presId="urn:microsoft.com/office/officeart/2005/8/layout/orgChart1"/>
    <dgm:cxn modelId="{2BE5BA27-575E-AD42-AF9A-31E3BFE2648C}" type="presParOf" srcId="{6B4EBFCF-DFFF-544F-9D93-E933763831B1}" destId="{0748F8AF-A10B-2946-8129-8BBF5230FA35}" srcOrd="1" destOrd="0" presId="urn:microsoft.com/office/officeart/2005/8/layout/orgChart1"/>
    <dgm:cxn modelId="{23FFDBD3-6F55-0E44-8096-4E31F403E6CA}" type="presParOf" srcId="{6B4EBFCF-DFFF-544F-9D93-E933763831B1}" destId="{CCB0D12B-3079-AD40-B06C-60E551856150}" srcOrd="2" destOrd="0" presId="urn:microsoft.com/office/officeart/2005/8/layout/orgChart1"/>
    <dgm:cxn modelId="{43857539-0CAA-3048-BB96-202FE8B7ED0A}" type="presParOf" srcId="{234E386A-AA0A-6242-A6D7-51B5820F3CA3}" destId="{DFAA4839-FD4F-AD45-9593-9866AB9420DC}" srcOrd="2" destOrd="0" presId="urn:microsoft.com/office/officeart/2005/8/layout/orgChart1"/>
    <dgm:cxn modelId="{C5CC9EC0-D4BB-EB48-AF4A-EEE28BD986AA}" type="presParOf" srcId="{234E386A-AA0A-6242-A6D7-51B5820F3CA3}" destId="{61749E62-FE8C-4D49-B375-BC9B45E9FBB8}" srcOrd="3" destOrd="0" presId="urn:microsoft.com/office/officeart/2005/8/layout/orgChart1"/>
    <dgm:cxn modelId="{02839606-D951-EC45-A66E-0B553C179006}" type="presParOf" srcId="{61749E62-FE8C-4D49-B375-BC9B45E9FBB8}" destId="{0A2D5B9C-F24E-814B-8CAD-F1B5B35E48B2}" srcOrd="0" destOrd="0" presId="urn:microsoft.com/office/officeart/2005/8/layout/orgChart1"/>
    <dgm:cxn modelId="{BD70A81F-E6D1-EA49-B9D9-562E3AA44771}" type="presParOf" srcId="{0A2D5B9C-F24E-814B-8CAD-F1B5B35E48B2}" destId="{F25F583E-EF88-A240-B217-80C64E182470}" srcOrd="0" destOrd="0" presId="urn:microsoft.com/office/officeart/2005/8/layout/orgChart1"/>
    <dgm:cxn modelId="{EF0888E4-CE4B-7F41-8DCA-C483E775D9EB}" type="presParOf" srcId="{0A2D5B9C-F24E-814B-8CAD-F1B5B35E48B2}" destId="{A8FA7258-1676-3A4B-974E-5B6F0EB8A2A1}" srcOrd="1" destOrd="0" presId="urn:microsoft.com/office/officeart/2005/8/layout/orgChart1"/>
    <dgm:cxn modelId="{EBDA42A2-720D-6144-B251-AF3923235D9D}" type="presParOf" srcId="{61749E62-FE8C-4D49-B375-BC9B45E9FBB8}" destId="{FD865375-BB48-244E-881C-64346C678EEE}" srcOrd="1" destOrd="0" presId="urn:microsoft.com/office/officeart/2005/8/layout/orgChart1"/>
    <dgm:cxn modelId="{074789E0-13F0-CF4A-A051-1CD4E69FDDE5}" type="presParOf" srcId="{61749E62-FE8C-4D49-B375-BC9B45E9FBB8}" destId="{ECCCDBF4-B59D-504B-9C34-A70B369292F6}" srcOrd="2" destOrd="0" presId="urn:microsoft.com/office/officeart/2005/8/layout/orgChart1"/>
    <dgm:cxn modelId="{0AD4A011-6FB4-D247-A114-5A28076B6497}" type="presParOf" srcId="{234E386A-AA0A-6242-A6D7-51B5820F3CA3}" destId="{B8E130E0-FCB7-784B-A615-44EE9F516E43}" srcOrd="4" destOrd="0" presId="urn:microsoft.com/office/officeart/2005/8/layout/orgChart1"/>
    <dgm:cxn modelId="{02A5555D-BF52-D947-AC88-07CC723D83CA}" type="presParOf" srcId="{234E386A-AA0A-6242-A6D7-51B5820F3CA3}" destId="{1CAD2FF1-929F-4C48-A3E1-3DE439B59D5C}" srcOrd="5" destOrd="0" presId="urn:microsoft.com/office/officeart/2005/8/layout/orgChart1"/>
    <dgm:cxn modelId="{8DD2748B-6DDE-184F-92C3-AFF34EAFEBF7}" type="presParOf" srcId="{1CAD2FF1-929F-4C48-A3E1-3DE439B59D5C}" destId="{C9B099EC-C6BA-264F-8116-308AD3F1D5B7}" srcOrd="0" destOrd="0" presId="urn:microsoft.com/office/officeart/2005/8/layout/orgChart1"/>
    <dgm:cxn modelId="{4F0A715A-2FA8-FC4B-B0C5-0EC0649C86B6}" type="presParOf" srcId="{C9B099EC-C6BA-264F-8116-308AD3F1D5B7}" destId="{8F69ED7B-3D66-B64C-96F8-EA77AE3A7FA0}" srcOrd="0" destOrd="0" presId="urn:microsoft.com/office/officeart/2005/8/layout/orgChart1"/>
    <dgm:cxn modelId="{6D8A732F-F46C-1648-A70C-378B99A34AB4}" type="presParOf" srcId="{C9B099EC-C6BA-264F-8116-308AD3F1D5B7}" destId="{1EFA9F5E-277C-F143-858D-A49D121640E7}" srcOrd="1" destOrd="0" presId="urn:microsoft.com/office/officeart/2005/8/layout/orgChart1"/>
    <dgm:cxn modelId="{49FE93F7-F0B2-6F4D-A730-D0BD6B4AC2A5}" type="presParOf" srcId="{1CAD2FF1-929F-4C48-A3E1-3DE439B59D5C}" destId="{BDB77955-2269-4E47-AA1D-85B2B326EBA7}" srcOrd="1" destOrd="0" presId="urn:microsoft.com/office/officeart/2005/8/layout/orgChart1"/>
    <dgm:cxn modelId="{1BDEB08B-4337-5C41-8567-0EFAD2F1C3DD}" type="presParOf" srcId="{1CAD2FF1-929F-4C48-A3E1-3DE439B59D5C}" destId="{9FFD652C-E488-4B42-A1B1-44531CF18167}" srcOrd="2" destOrd="0" presId="urn:microsoft.com/office/officeart/2005/8/layout/orgChart1"/>
    <dgm:cxn modelId="{61A83001-A031-6546-BD2A-662F2C4B452A}" type="presParOf" srcId="{234E386A-AA0A-6242-A6D7-51B5820F3CA3}" destId="{E0FB9869-4451-2B40-BFDF-BA41E587C9F9}" srcOrd="6" destOrd="0" presId="urn:microsoft.com/office/officeart/2005/8/layout/orgChart1"/>
    <dgm:cxn modelId="{FB2EDC32-39B7-A343-893D-49641B37AAAB}" type="presParOf" srcId="{234E386A-AA0A-6242-A6D7-51B5820F3CA3}" destId="{8B7FA7D0-D438-5D45-BFDC-B3791837127F}" srcOrd="7" destOrd="0" presId="urn:microsoft.com/office/officeart/2005/8/layout/orgChart1"/>
    <dgm:cxn modelId="{68A2278E-1DEE-4B4F-9356-947EC7101C9F}" type="presParOf" srcId="{8B7FA7D0-D438-5D45-BFDC-B3791837127F}" destId="{3C7AAD58-FDB8-F641-8718-56A44A02F08E}" srcOrd="0" destOrd="0" presId="urn:microsoft.com/office/officeart/2005/8/layout/orgChart1"/>
    <dgm:cxn modelId="{68792159-0C9B-0D47-A0AD-E01CE5416F65}" type="presParOf" srcId="{3C7AAD58-FDB8-F641-8718-56A44A02F08E}" destId="{040A9E88-4BD0-A84D-AF82-12A1D43F5E18}" srcOrd="0" destOrd="0" presId="urn:microsoft.com/office/officeart/2005/8/layout/orgChart1"/>
    <dgm:cxn modelId="{E66A564A-2F32-BF46-B2DA-6BF2048E1634}" type="presParOf" srcId="{3C7AAD58-FDB8-F641-8718-56A44A02F08E}" destId="{CCEE7456-8699-E94B-83CD-97782E297067}" srcOrd="1" destOrd="0" presId="urn:microsoft.com/office/officeart/2005/8/layout/orgChart1"/>
    <dgm:cxn modelId="{84506F96-12AF-8B49-8631-BFDB8E904B03}" type="presParOf" srcId="{8B7FA7D0-D438-5D45-BFDC-B3791837127F}" destId="{8DBA88DB-8955-B84E-ABC1-8C2373D48416}" srcOrd="1" destOrd="0" presId="urn:microsoft.com/office/officeart/2005/8/layout/orgChart1"/>
    <dgm:cxn modelId="{8ABA266E-C836-CD46-85F2-0BA2A813AA1E}" type="presParOf" srcId="{8B7FA7D0-D438-5D45-BFDC-B3791837127F}" destId="{57CFB45D-101E-B643-BDDC-AC055BD55145}" srcOrd="2" destOrd="0" presId="urn:microsoft.com/office/officeart/2005/8/layout/orgChart1"/>
    <dgm:cxn modelId="{3F4030FD-2637-C542-8B21-B1558E08077D}" type="presParOf" srcId="{35D9D155-3407-224C-A001-BE8BB31316CE}" destId="{3AF78F59-7A47-1E42-B6F5-CF2915EF69F0}" srcOrd="2" destOrd="0" presId="urn:microsoft.com/office/officeart/2005/8/layout/orgChart1"/>
    <dgm:cxn modelId="{136BDDAE-A789-DE4A-B0B2-307E94C1EAFA}" type="presParOf" srcId="{461A2F59-94B9-6441-9FF4-F23612B2DF1E}" destId="{BDC8271B-DFDA-F74D-A3E3-FE40FB6FABB3}" srcOrd="2" destOrd="0" presId="urn:microsoft.com/office/officeart/2005/8/layout/orgChart1"/>
    <dgm:cxn modelId="{15228E56-36A9-314D-802D-8B0048481787}" type="presParOf" srcId="{7A4A35F5-1DC4-E842-9C39-1A6E1CC4D357}" destId="{87E9226A-56E7-114B-87AE-8C0FC4CEA64F}" srcOrd="2" destOrd="0" presId="urn:microsoft.com/office/officeart/2005/8/layout/orgChart1"/>
    <dgm:cxn modelId="{036D61DC-931C-4F43-9D41-0A5DE285F8E4}" type="presParOf" srcId="{7A4A35F5-1DC4-E842-9C39-1A6E1CC4D357}" destId="{0AEACA9E-BF47-3E49-9E66-A8CC2EEBE725}" srcOrd="3" destOrd="0" presId="urn:microsoft.com/office/officeart/2005/8/layout/orgChart1"/>
    <dgm:cxn modelId="{35D51466-04F8-0447-81D8-2EBF08366824}" type="presParOf" srcId="{0AEACA9E-BF47-3E49-9E66-A8CC2EEBE725}" destId="{B4DA4D53-553C-F04B-B69E-E4FAC9B36A17}" srcOrd="0" destOrd="0" presId="urn:microsoft.com/office/officeart/2005/8/layout/orgChart1"/>
    <dgm:cxn modelId="{F7E32C0B-F93D-044A-8727-207D8BEC8BAE}" type="presParOf" srcId="{B4DA4D53-553C-F04B-B69E-E4FAC9B36A17}" destId="{294624A6-FF0F-8840-A102-926D769BB88D}" srcOrd="0" destOrd="0" presId="urn:microsoft.com/office/officeart/2005/8/layout/orgChart1"/>
    <dgm:cxn modelId="{929FE9D5-2AE7-3B44-8328-2C945A58D1CF}" type="presParOf" srcId="{B4DA4D53-553C-F04B-B69E-E4FAC9B36A17}" destId="{B2BB0A69-4B5E-FF4A-BC7F-C430983951D4}" srcOrd="1" destOrd="0" presId="urn:microsoft.com/office/officeart/2005/8/layout/orgChart1"/>
    <dgm:cxn modelId="{0C649896-AA19-3F44-BAA4-7924CCC654B1}" type="presParOf" srcId="{0AEACA9E-BF47-3E49-9E66-A8CC2EEBE725}" destId="{222AFF21-FDAB-DC44-B6BE-0B1A6DA81D55}" srcOrd="1" destOrd="0" presId="urn:microsoft.com/office/officeart/2005/8/layout/orgChart1"/>
    <dgm:cxn modelId="{19ED6DEE-A812-CD44-BDF8-BB926049BA8E}" type="presParOf" srcId="{0AEACA9E-BF47-3E49-9E66-A8CC2EEBE725}" destId="{1263415E-145F-5B42-A290-3A46DAB5A1EA}" srcOrd="2" destOrd="0" presId="urn:microsoft.com/office/officeart/2005/8/layout/orgChart1"/>
    <dgm:cxn modelId="{95F37364-A7A8-6849-A452-312F04430933}" type="presParOf" srcId="{CB505CA2-34F2-B14D-B1A5-B8BE298F10AE}" destId="{8E0B8DED-4C27-DE42-8300-F3A88F988616}" srcOrd="2" destOrd="0" presId="urn:microsoft.com/office/officeart/2005/8/layout/orgChart1"/>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E647C97-D3F3-BD4C-BD68-8E4ECE858F1B}"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EA037032-90D2-BE48-9517-BF150912A9DE}">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Agreement</a:t>
          </a:r>
          <a:r>
            <a:rPr lang="en-US" sz="1050" dirty="0" smtClean="0">
              <a:solidFill>
                <a:srgbClr val="FFFFFF"/>
              </a:solidFill>
              <a:latin typeface="Helvetica"/>
              <a:cs typeface="Helvetica"/>
            </a:rPr>
            <a:t/>
          </a:r>
          <a:br>
            <a:rPr lang="en-US" sz="1050" dirty="0" smtClean="0">
              <a:solidFill>
                <a:srgbClr val="FFFFFF"/>
              </a:solidFill>
              <a:latin typeface="Helvetica"/>
              <a:cs typeface="Helvetica"/>
            </a:rPr>
          </a:br>
          <a:endParaRPr lang="en-US" sz="1050" dirty="0">
            <a:solidFill>
              <a:srgbClr val="FFFFFF"/>
            </a:solidFill>
            <a:latin typeface="Helvetica"/>
            <a:cs typeface="Helvetica"/>
          </a:endParaRPr>
        </a:p>
      </dgm:t>
    </dgm:pt>
    <dgm:pt modelId="{4773F6B4-D17E-5045-9A6C-332BCC6E4B7F}" type="parTrans" cxnId="{AC5C5246-7BE7-914D-949F-7BFAB178BE9D}">
      <dgm:prSet/>
      <dgm:spPr/>
      <dgm:t>
        <a:bodyPr/>
        <a:lstStyle/>
        <a:p>
          <a:endParaRPr lang="en-US">
            <a:latin typeface="Helvetica"/>
            <a:cs typeface="Helvetica"/>
          </a:endParaRPr>
        </a:p>
      </dgm:t>
    </dgm:pt>
    <dgm:pt modelId="{73B137BE-10E5-314B-8CC5-EF89EB03BF1B}" type="sibTrans" cxnId="{AC5C5246-7BE7-914D-949F-7BFAB178BE9D}">
      <dgm:prSet/>
      <dgm:spPr/>
      <dgm:t>
        <a:bodyPr/>
        <a:lstStyle/>
        <a:p>
          <a:endParaRPr lang="en-US">
            <a:latin typeface="Helvetica"/>
            <a:cs typeface="Helvetica"/>
          </a:endParaRPr>
        </a:p>
      </dgm:t>
    </dgm:pt>
    <dgm:pt modelId="{43A76725-64F6-234A-89EC-27534851CE83}">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Terms and conditions</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The terms and conditions that influences the price of the agreement</a:t>
          </a:r>
          <a:endParaRPr lang="en-US" sz="1050" dirty="0">
            <a:solidFill>
              <a:srgbClr val="FFFFFF"/>
            </a:solidFill>
            <a:latin typeface="Helvetica"/>
            <a:cs typeface="Helvetica"/>
          </a:endParaRPr>
        </a:p>
      </dgm:t>
    </dgm:pt>
    <dgm:pt modelId="{793E2495-0E7F-2C43-B804-84D699566DA6}" type="parTrans" cxnId="{F97AC160-044A-F448-A650-F4EB091CC16F}">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6FACFF1E-875D-1344-84BF-6F8DF3B3F239}" type="sibTrans" cxnId="{F97AC160-044A-F448-A650-F4EB091CC16F}">
      <dgm:prSet/>
      <dgm:spPr/>
      <dgm:t>
        <a:bodyPr/>
        <a:lstStyle/>
        <a:p>
          <a:endParaRPr lang="en-US">
            <a:latin typeface="Helvetica"/>
            <a:cs typeface="Helvetica"/>
          </a:endParaRPr>
        </a:p>
      </dgm:t>
    </dgm:pt>
    <dgm:pt modelId="{D36C36D3-8748-FC41-86EF-3CCB0B5FE456}">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Price</a:t>
          </a:r>
          <a:endParaRPr lang="en-US" sz="1400" dirty="0" smtClean="0">
            <a:solidFill>
              <a:srgbClr val="FFFFFF"/>
            </a:solidFill>
            <a:latin typeface="Helvetica"/>
            <a:cs typeface="Helvetica"/>
          </a:endParaRPr>
        </a:p>
        <a:p>
          <a:r>
            <a:rPr lang="en-US" sz="1050" dirty="0" smtClean="0">
              <a:solidFill>
                <a:srgbClr val="FFFFFF"/>
              </a:solidFill>
              <a:latin typeface="Helvetica"/>
              <a:cs typeface="Helvetica"/>
            </a:rPr>
            <a:t>Component price if available</a:t>
          </a:r>
          <a:endParaRPr lang="en-US" sz="1050" dirty="0">
            <a:solidFill>
              <a:srgbClr val="FFFFFF"/>
            </a:solidFill>
            <a:latin typeface="Helvetica"/>
            <a:cs typeface="Helvetica"/>
          </a:endParaRPr>
        </a:p>
      </dgm:t>
    </dgm:pt>
    <dgm:pt modelId="{C75FCF79-6680-DB44-B2C7-3FA529C8A193}" type="parTrans" cxnId="{86C796AF-6431-1A4D-80E4-5CFC73948120}">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9FBB0879-B5EE-054A-ACB8-70B0BF22797E}" type="sibTrans" cxnId="{86C796AF-6431-1A4D-80E4-5CFC73948120}">
      <dgm:prSet/>
      <dgm:spPr/>
      <dgm:t>
        <a:bodyPr/>
        <a:lstStyle/>
        <a:p>
          <a:endParaRPr lang="en-US">
            <a:latin typeface="Helvetica"/>
            <a:cs typeface="Helvetica"/>
          </a:endParaRPr>
        </a:p>
      </dgm:t>
    </dgm:pt>
    <dgm:pt modelId="{B90B9EF4-C5D7-C14C-83A9-4E09985D51D7}">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Service-categories</a:t>
          </a:r>
          <a:r>
            <a:rPr lang="en-US" sz="1050" dirty="0" smtClean="0">
              <a:solidFill>
                <a:srgbClr val="FFFFFF"/>
              </a:solidFill>
              <a:latin typeface="Helvetica"/>
              <a:cs typeface="Helvetica"/>
            </a:rPr>
            <a:t/>
          </a:r>
          <a:br>
            <a:rPr lang="en-US" sz="1050" dirty="0" smtClean="0">
              <a:solidFill>
                <a:srgbClr val="FFFFFF"/>
              </a:solidFill>
              <a:latin typeface="Helvetica"/>
              <a:cs typeface="Helvetica"/>
            </a:rPr>
          </a:br>
          <a:r>
            <a:rPr lang="en-US" sz="1050" dirty="0" smtClean="0">
              <a:solidFill>
                <a:srgbClr val="FFFFFF"/>
              </a:solidFill>
              <a:latin typeface="Helvetica"/>
              <a:cs typeface="Helvetica"/>
            </a:rPr>
            <a:t>Server</a:t>
          </a:r>
        </a:p>
        <a:p>
          <a:r>
            <a:rPr lang="en-US" sz="1050" dirty="0" smtClean="0">
              <a:solidFill>
                <a:srgbClr val="FFFFFF"/>
              </a:solidFill>
              <a:latin typeface="Helvetica"/>
              <a:cs typeface="Helvetica"/>
            </a:rPr>
            <a:t>Storage</a:t>
          </a:r>
        </a:p>
        <a:p>
          <a:r>
            <a:rPr lang="en-US" sz="1050" dirty="0" smtClean="0">
              <a:solidFill>
                <a:srgbClr val="FFFFFF"/>
              </a:solidFill>
              <a:latin typeface="Helvetica"/>
              <a:cs typeface="Helvetica"/>
            </a:rPr>
            <a:t>Applications</a:t>
          </a:r>
        </a:p>
        <a:p>
          <a:r>
            <a:rPr lang="en-US" sz="1050" dirty="0" smtClean="0">
              <a:solidFill>
                <a:srgbClr val="FFFFFF"/>
              </a:solidFill>
              <a:latin typeface="Helvetica"/>
              <a:cs typeface="Helvetica"/>
            </a:rPr>
            <a:t>Etc.</a:t>
          </a:r>
          <a:endParaRPr lang="en-US" sz="1050" dirty="0">
            <a:solidFill>
              <a:srgbClr val="FFFFFF"/>
            </a:solidFill>
            <a:latin typeface="Helvetica"/>
            <a:cs typeface="Helvetica"/>
          </a:endParaRPr>
        </a:p>
      </dgm:t>
    </dgm:pt>
    <dgm:pt modelId="{D9660C1D-6875-ED4D-9AB1-78DC7A9871BE}" type="parTrans" cxnId="{804A98B0-807E-0244-B35E-EA31BA3DB42A}">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07F9672F-EBDA-D645-B623-185DB87875D2}" type="sibTrans" cxnId="{804A98B0-807E-0244-B35E-EA31BA3DB42A}">
      <dgm:prSet/>
      <dgm:spPr/>
      <dgm:t>
        <a:bodyPr/>
        <a:lstStyle/>
        <a:p>
          <a:endParaRPr lang="en-US">
            <a:latin typeface="Helvetica"/>
            <a:cs typeface="Helvetica"/>
          </a:endParaRPr>
        </a:p>
      </dgm:t>
    </dgm:pt>
    <dgm:pt modelId="{6255BA24-F2BB-DA4E-8DA6-5E495B8BC40F}">
      <dgm:prSet phldrT="[Text]" custT="1"/>
      <dgm:spPr>
        <a:solidFill>
          <a:srgbClr val="48829D"/>
        </a:solidFill>
        <a:ln>
          <a:solidFill>
            <a:srgbClr val="00529B"/>
          </a:solidFill>
        </a:ln>
      </dgm:spPr>
      <dgm:t>
        <a:bodyPr/>
        <a:lstStyle/>
        <a:p>
          <a:r>
            <a:rPr lang="en-US" sz="1200" dirty="0" smtClean="0">
              <a:solidFill>
                <a:srgbClr val="FFFFFF"/>
              </a:solidFill>
              <a:latin typeface="Helvetica"/>
              <a:cs typeface="Helvetica"/>
            </a:rPr>
            <a:t>Service components</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Physical Wintel Server 1-4 CPU</a:t>
          </a:r>
        </a:p>
        <a:p>
          <a:r>
            <a:rPr lang="en-US" sz="1050" smtClean="0">
              <a:solidFill>
                <a:srgbClr val="FFFFFF"/>
              </a:solidFill>
              <a:latin typeface="Helvetica"/>
              <a:cs typeface="Helvetica"/>
            </a:rPr>
            <a:t>SQL Database</a:t>
          </a:r>
          <a:endParaRPr lang="en-US" sz="1050" dirty="0" smtClean="0">
            <a:solidFill>
              <a:srgbClr val="FFFFFF"/>
            </a:solidFill>
            <a:latin typeface="Helvetica"/>
            <a:cs typeface="Helvetica"/>
          </a:endParaRPr>
        </a:p>
        <a:p>
          <a:r>
            <a:rPr lang="en-US" sz="1050" dirty="0" smtClean="0">
              <a:solidFill>
                <a:srgbClr val="FFFFFF"/>
              </a:solidFill>
              <a:latin typeface="Helvetica"/>
              <a:cs typeface="Helvetica"/>
            </a:rPr>
            <a:t>Etc.</a:t>
          </a:r>
          <a:endParaRPr lang="en-US" sz="1050" dirty="0">
            <a:solidFill>
              <a:srgbClr val="FFFFFF"/>
            </a:solidFill>
            <a:latin typeface="Helvetica"/>
            <a:cs typeface="Helvetica"/>
          </a:endParaRPr>
        </a:p>
      </dgm:t>
    </dgm:pt>
    <dgm:pt modelId="{128DD579-1494-7545-922F-B24988394311}" type="parTrans" cxnId="{F21E655E-E2E4-AA4D-BA2C-5D036F5732B0}">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38EA7969-4BBF-494B-BC5D-ED6FD85842C8}" type="sibTrans" cxnId="{F21E655E-E2E4-AA4D-BA2C-5D036F5732B0}">
      <dgm:prSet/>
      <dgm:spPr/>
      <dgm:t>
        <a:bodyPr/>
        <a:lstStyle/>
        <a:p>
          <a:endParaRPr lang="en-US">
            <a:latin typeface="Helvetica"/>
            <a:cs typeface="Helvetica"/>
          </a:endParaRPr>
        </a:p>
      </dgm:t>
    </dgm:pt>
    <dgm:pt modelId="{D993944C-1639-354A-AF46-2CDDB14B0482}">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Scope</a:t>
          </a:r>
          <a:r>
            <a:rPr lang="en-US" sz="1100" dirty="0" smtClean="0">
              <a:solidFill>
                <a:srgbClr val="FFFFFF"/>
              </a:solidFill>
              <a:latin typeface="Helvetica"/>
              <a:cs typeface="Helvetica"/>
            </a:rPr>
            <a:t/>
          </a:r>
          <a:br>
            <a:rPr lang="en-US" sz="1100" dirty="0" smtClean="0">
              <a:solidFill>
                <a:srgbClr val="FFFFFF"/>
              </a:solidFill>
              <a:latin typeface="Helvetica"/>
              <a:cs typeface="Helvetica"/>
            </a:rPr>
          </a:br>
          <a:r>
            <a:rPr lang="en-US" sz="1050" dirty="0" smtClean="0">
              <a:solidFill>
                <a:srgbClr val="FFFFFF"/>
              </a:solidFill>
              <a:latin typeface="Helvetica"/>
              <a:cs typeface="Helvetica"/>
            </a:rPr>
            <a:t>Systems Management</a:t>
          </a:r>
        </a:p>
        <a:p>
          <a:r>
            <a:rPr lang="en-US" sz="1050" dirty="0" smtClean="0">
              <a:solidFill>
                <a:srgbClr val="FFFFFF"/>
              </a:solidFill>
              <a:latin typeface="Helvetica"/>
              <a:cs typeface="Helvetica"/>
            </a:rPr>
            <a:t>Service Management</a:t>
          </a:r>
        </a:p>
        <a:p>
          <a:r>
            <a:rPr lang="en-US" sz="1050" dirty="0" smtClean="0">
              <a:solidFill>
                <a:srgbClr val="FFFFFF"/>
              </a:solidFill>
              <a:latin typeface="Helvetica"/>
              <a:cs typeface="Helvetica"/>
            </a:rPr>
            <a:t>Ownership</a:t>
          </a:r>
          <a:endParaRPr lang="en-US" sz="1050" dirty="0">
            <a:solidFill>
              <a:srgbClr val="FFFFFF"/>
            </a:solidFill>
            <a:latin typeface="Helvetica"/>
            <a:cs typeface="Helvetica"/>
          </a:endParaRPr>
        </a:p>
      </dgm:t>
    </dgm:pt>
    <dgm:pt modelId="{ED445CD6-8833-8942-8D12-7DA78DEE1553}" type="parTrans" cxnId="{BF486AC5-9415-B449-879D-C19D3B131CD8}">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8DFC0E39-B54D-7D4A-8305-6F04DE944460}" type="sibTrans" cxnId="{BF486AC5-9415-B449-879D-C19D3B131CD8}">
      <dgm:prSet/>
      <dgm:spPr/>
      <dgm:t>
        <a:bodyPr/>
        <a:lstStyle/>
        <a:p>
          <a:endParaRPr lang="en-US">
            <a:latin typeface="Helvetica"/>
            <a:cs typeface="Helvetica"/>
          </a:endParaRPr>
        </a:p>
      </dgm:t>
    </dgm:pt>
    <dgm:pt modelId="{770903DB-F46A-B64F-86DA-450D36FB44BE}">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Volume</a:t>
          </a:r>
          <a:r>
            <a:rPr lang="en-US" sz="1100" dirty="0" smtClean="0">
              <a:solidFill>
                <a:srgbClr val="FFFFFF"/>
              </a:solidFill>
              <a:latin typeface="Helvetica"/>
              <a:cs typeface="Helvetica"/>
            </a:rPr>
            <a:t/>
          </a:r>
          <a:br>
            <a:rPr lang="en-US" sz="1100" dirty="0" smtClean="0">
              <a:solidFill>
                <a:srgbClr val="FFFFFF"/>
              </a:solidFill>
              <a:latin typeface="Helvetica"/>
              <a:cs typeface="Helvetica"/>
            </a:rPr>
          </a:br>
          <a:r>
            <a:rPr lang="en-US" sz="1050" dirty="0" smtClean="0">
              <a:solidFill>
                <a:srgbClr val="FFFFFF"/>
              </a:solidFill>
              <a:latin typeface="Helvetica"/>
              <a:cs typeface="Helvetica"/>
            </a:rPr>
            <a:t># Servers</a:t>
          </a:r>
        </a:p>
        <a:p>
          <a:r>
            <a:rPr lang="en-US" sz="1050" dirty="0" smtClean="0">
              <a:solidFill>
                <a:srgbClr val="FFFFFF"/>
              </a:solidFill>
              <a:latin typeface="Helvetica"/>
              <a:cs typeface="Helvetica"/>
            </a:rPr>
            <a:t># GBs</a:t>
          </a:r>
        </a:p>
        <a:p>
          <a:r>
            <a:rPr lang="en-US" sz="1050" dirty="0" smtClean="0">
              <a:solidFill>
                <a:srgbClr val="FFFFFF"/>
              </a:solidFill>
              <a:latin typeface="Helvetica"/>
              <a:cs typeface="Helvetica"/>
            </a:rPr>
            <a:t># Helpdesk Calls per month</a:t>
          </a:r>
          <a:endParaRPr lang="en-US" sz="1050" dirty="0">
            <a:solidFill>
              <a:srgbClr val="FFFFFF"/>
            </a:solidFill>
            <a:latin typeface="Helvetica"/>
            <a:cs typeface="Helvetica"/>
          </a:endParaRPr>
        </a:p>
      </dgm:t>
    </dgm:pt>
    <dgm:pt modelId="{8C9AC176-C6A5-CE43-AB4A-1C7A4DF8E8CF}" type="parTrans" cxnId="{8081C8CF-EDA2-B241-AB00-3003863550FB}">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32CC3B62-73B4-CF47-B786-C81BCD5EB3E4}" type="sibTrans" cxnId="{8081C8CF-EDA2-B241-AB00-3003863550FB}">
      <dgm:prSet/>
      <dgm:spPr/>
      <dgm:t>
        <a:bodyPr/>
        <a:lstStyle/>
        <a:p>
          <a:endParaRPr lang="en-US">
            <a:latin typeface="Helvetica"/>
            <a:cs typeface="Helvetica"/>
          </a:endParaRPr>
        </a:p>
      </dgm:t>
    </dgm:pt>
    <dgm:pt modelId="{E33FE0BA-C3B8-094D-8FE0-8A8EDE415F6C}">
      <dgm:prSet phldrT="[Text]" custT="1"/>
      <dgm:spPr>
        <a:solidFill>
          <a:srgbClr val="48829D"/>
        </a:solidFill>
        <a:ln>
          <a:solidFill>
            <a:srgbClr val="00529B"/>
          </a:solidFill>
        </a:ln>
      </dgm:spPr>
      <dgm:t>
        <a:bodyPr anchor="t"/>
        <a:lstStyle/>
        <a:p>
          <a:r>
            <a:rPr lang="en-US" sz="1200" dirty="0" smtClean="0">
              <a:solidFill>
                <a:srgbClr val="FFFFFF"/>
              </a:solidFill>
              <a:latin typeface="Helvetica"/>
              <a:cs typeface="Helvetica"/>
            </a:rPr>
            <a:t>SLA</a:t>
          </a:r>
          <a:br>
            <a:rPr lang="en-US" sz="1200" dirty="0" smtClean="0">
              <a:solidFill>
                <a:srgbClr val="FFFFFF"/>
              </a:solidFill>
              <a:latin typeface="Helvetica"/>
              <a:cs typeface="Helvetica"/>
            </a:rPr>
          </a:br>
          <a:r>
            <a:rPr lang="en-US" sz="1050" dirty="0" smtClean="0">
              <a:solidFill>
                <a:srgbClr val="FFFFFF"/>
              </a:solidFill>
              <a:latin typeface="Helvetica"/>
              <a:cs typeface="Helvetica"/>
            </a:rPr>
            <a:t>Availability</a:t>
          </a:r>
        </a:p>
        <a:p>
          <a:r>
            <a:rPr lang="en-US" sz="1050" dirty="0" smtClean="0">
              <a:solidFill>
                <a:srgbClr val="FFFFFF"/>
              </a:solidFill>
              <a:latin typeface="Helvetica"/>
              <a:cs typeface="Helvetica"/>
            </a:rPr>
            <a:t>Opening Hours</a:t>
          </a:r>
        </a:p>
        <a:p>
          <a:r>
            <a:rPr lang="en-US" sz="1050" dirty="0" smtClean="0">
              <a:solidFill>
                <a:srgbClr val="FFFFFF"/>
              </a:solidFill>
              <a:latin typeface="Helvetica"/>
              <a:cs typeface="Helvetica"/>
            </a:rPr>
            <a:t>Latency</a:t>
          </a:r>
          <a:endParaRPr lang="en-US" sz="1050" dirty="0">
            <a:solidFill>
              <a:srgbClr val="FFFFFF"/>
            </a:solidFill>
            <a:latin typeface="Helvetica"/>
            <a:cs typeface="Helvetica"/>
          </a:endParaRPr>
        </a:p>
      </dgm:t>
    </dgm:pt>
    <dgm:pt modelId="{B57A62C1-CC25-0A45-884A-EC95482F2751}" type="parTrans" cxnId="{738CEE96-C94D-F64F-A50F-76B1A42FBF2D}">
      <dgm:prSet/>
      <dgm:spPr>
        <a:solidFill>
          <a:schemeClr val="accent6">
            <a:lumMod val="75000"/>
          </a:schemeClr>
        </a:solidFill>
        <a:ln>
          <a:solidFill>
            <a:srgbClr val="00529B"/>
          </a:solidFill>
        </a:ln>
      </dgm:spPr>
      <dgm:t>
        <a:bodyPr/>
        <a:lstStyle/>
        <a:p>
          <a:endParaRPr lang="en-US">
            <a:solidFill>
              <a:srgbClr val="FFFFFF"/>
            </a:solidFill>
            <a:latin typeface="Helvetica"/>
            <a:cs typeface="Helvetica"/>
          </a:endParaRPr>
        </a:p>
      </dgm:t>
    </dgm:pt>
    <dgm:pt modelId="{0CFFD836-E088-6146-9EFD-44CB3949E2FE}" type="sibTrans" cxnId="{738CEE96-C94D-F64F-A50F-76B1A42FBF2D}">
      <dgm:prSet/>
      <dgm:spPr/>
      <dgm:t>
        <a:bodyPr/>
        <a:lstStyle/>
        <a:p>
          <a:endParaRPr lang="en-US">
            <a:latin typeface="Helvetica"/>
            <a:cs typeface="Helvetica"/>
          </a:endParaRPr>
        </a:p>
      </dgm:t>
    </dgm:pt>
    <dgm:pt modelId="{BF664008-1E3D-EE4E-9F8F-151F71B47D2F}" type="pres">
      <dgm:prSet presAssocID="{3E647C97-D3F3-BD4C-BD68-8E4ECE858F1B}" presName="hierChild1" presStyleCnt="0">
        <dgm:presLayoutVars>
          <dgm:orgChart val="1"/>
          <dgm:chPref val="1"/>
          <dgm:dir/>
          <dgm:animOne val="branch"/>
          <dgm:animLvl val="lvl"/>
          <dgm:resizeHandles/>
        </dgm:presLayoutVars>
      </dgm:prSet>
      <dgm:spPr/>
      <dgm:t>
        <a:bodyPr/>
        <a:lstStyle/>
        <a:p>
          <a:endParaRPr lang="en-US"/>
        </a:p>
      </dgm:t>
    </dgm:pt>
    <dgm:pt modelId="{CB505CA2-34F2-B14D-B1A5-B8BE298F10AE}" type="pres">
      <dgm:prSet presAssocID="{EA037032-90D2-BE48-9517-BF150912A9DE}" presName="hierRoot1" presStyleCnt="0">
        <dgm:presLayoutVars>
          <dgm:hierBranch/>
        </dgm:presLayoutVars>
      </dgm:prSet>
      <dgm:spPr/>
    </dgm:pt>
    <dgm:pt modelId="{A2FAAF40-A9DF-A343-A068-AFB2005348BC}" type="pres">
      <dgm:prSet presAssocID="{EA037032-90D2-BE48-9517-BF150912A9DE}" presName="rootComposite1" presStyleCnt="0"/>
      <dgm:spPr/>
    </dgm:pt>
    <dgm:pt modelId="{970DD04D-C53D-C949-95BB-0459DDE117CB}" type="pres">
      <dgm:prSet presAssocID="{EA037032-90D2-BE48-9517-BF150912A9DE}" presName="rootText1" presStyleLbl="node0" presStyleIdx="0" presStyleCnt="1" custScaleX="137558" custScaleY="106307" custLinFactNeighborX="-61201" custLinFactNeighborY="-8624">
        <dgm:presLayoutVars>
          <dgm:chPref val="3"/>
        </dgm:presLayoutVars>
      </dgm:prSet>
      <dgm:spPr/>
      <dgm:t>
        <a:bodyPr/>
        <a:lstStyle/>
        <a:p>
          <a:endParaRPr lang="en-US"/>
        </a:p>
      </dgm:t>
    </dgm:pt>
    <dgm:pt modelId="{A3ECAED9-E97D-F244-B8DB-5B3A729C378C}" type="pres">
      <dgm:prSet presAssocID="{EA037032-90D2-BE48-9517-BF150912A9DE}" presName="rootConnector1" presStyleLbl="node1" presStyleIdx="0" presStyleCnt="0"/>
      <dgm:spPr/>
      <dgm:t>
        <a:bodyPr/>
        <a:lstStyle/>
        <a:p>
          <a:endParaRPr lang="en-US"/>
        </a:p>
      </dgm:t>
    </dgm:pt>
    <dgm:pt modelId="{7A4A35F5-1DC4-E842-9C39-1A6E1CC4D357}" type="pres">
      <dgm:prSet presAssocID="{EA037032-90D2-BE48-9517-BF150912A9DE}" presName="hierChild2" presStyleCnt="0"/>
      <dgm:spPr/>
    </dgm:pt>
    <dgm:pt modelId="{EFA3277E-6321-3149-ABB2-E5BC312F8396}" type="pres">
      <dgm:prSet presAssocID="{D9660C1D-6875-ED4D-9AB1-78DC7A9871BE}" presName="Name35" presStyleLbl="parChTrans1D2" presStyleIdx="0" presStyleCnt="2"/>
      <dgm:spPr/>
      <dgm:t>
        <a:bodyPr/>
        <a:lstStyle/>
        <a:p>
          <a:endParaRPr lang="en-US"/>
        </a:p>
      </dgm:t>
    </dgm:pt>
    <dgm:pt modelId="{461A2F59-94B9-6441-9FF4-F23612B2DF1E}" type="pres">
      <dgm:prSet presAssocID="{B90B9EF4-C5D7-C14C-83A9-4E09985D51D7}" presName="hierRoot2" presStyleCnt="0">
        <dgm:presLayoutVars>
          <dgm:hierBranch val="init"/>
        </dgm:presLayoutVars>
      </dgm:prSet>
      <dgm:spPr/>
    </dgm:pt>
    <dgm:pt modelId="{63619443-232A-9C4B-BF28-5D3BEDFF041C}" type="pres">
      <dgm:prSet presAssocID="{B90B9EF4-C5D7-C14C-83A9-4E09985D51D7}" presName="rootComposite" presStyleCnt="0"/>
      <dgm:spPr/>
    </dgm:pt>
    <dgm:pt modelId="{AAE7D696-524D-E74A-8350-5B1FA31CA4A1}" type="pres">
      <dgm:prSet presAssocID="{B90B9EF4-C5D7-C14C-83A9-4E09985D51D7}" presName="rootText" presStyleLbl="node2" presStyleIdx="0" presStyleCnt="2" custScaleX="125153" custScaleY="116614" custLinFactNeighborX="-61201" custLinFactNeighborY="-8624">
        <dgm:presLayoutVars>
          <dgm:chPref val="3"/>
        </dgm:presLayoutVars>
      </dgm:prSet>
      <dgm:spPr/>
      <dgm:t>
        <a:bodyPr/>
        <a:lstStyle/>
        <a:p>
          <a:endParaRPr lang="en-US"/>
        </a:p>
      </dgm:t>
    </dgm:pt>
    <dgm:pt modelId="{60D9E6A2-34FD-4941-B0DC-2FCF23BD239D}" type="pres">
      <dgm:prSet presAssocID="{B90B9EF4-C5D7-C14C-83A9-4E09985D51D7}" presName="rootConnector" presStyleLbl="node2" presStyleIdx="0" presStyleCnt="2"/>
      <dgm:spPr/>
      <dgm:t>
        <a:bodyPr/>
        <a:lstStyle/>
        <a:p>
          <a:endParaRPr lang="en-US"/>
        </a:p>
      </dgm:t>
    </dgm:pt>
    <dgm:pt modelId="{F7F177C4-7809-E645-974C-34CF7137A7A4}" type="pres">
      <dgm:prSet presAssocID="{B90B9EF4-C5D7-C14C-83A9-4E09985D51D7}" presName="hierChild4" presStyleCnt="0"/>
      <dgm:spPr/>
    </dgm:pt>
    <dgm:pt modelId="{FB3E05B4-6C53-BC48-B09B-27FFC2939979}" type="pres">
      <dgm:prSet presAssocID="{128DD579-1494-7545-922F-B24988394311}" presName="Name37" presStyleLbl="parChTrans1D3" presStyleIdx="0" presStyleCnt="1"/>
      <dgm:spPr/>
      <dgm:t>
        <a:bodyPr/>
        <a:lstStyle/>
        <a:p>
          <a:endParaRPr lang="en-US"/>
        </a:p>
      </dgm:t>
    </dgm:pt>
    <dgm:pt modelId="{35D9D155-3407-224C-A001-BE8BB31316CE}" type="pres">
      <dgm:prSet presAssocID="{6255BA24-F2BB-DA4E-8DA6-5E495B8BC40F}" presName="hierRoot2" presStyleCnt="0">
        <dgm:presLayoutVars>
          <dgm:hierBranch/>
        </dgm:presLayoutVars>
      </dgm:prSet>
      <dgm:spPr/>
    </dgm:pt>
    <dgm:pt modelId="{37D092D1-181F-5A48-80F2-DB8C3EAF8217}" type="pres">
      <dgm:prSet presAssocID="{6255BA24-F2BB-DA4E-8DA6-5E495B8BC40F}" presName="rootComposite" presStyleCnt="0"/>
      <dgm:spPr/>
    </dgm:pt>
    <dgm:pt modelId="{DCB48AE9-AAFD-7946-8774-C5250BB19368}" type="pres">
      <dgm:prSet presAssocID="{6255BA24-F2BB-DA4E-8DA6-5E495B8BC40F}" presName="rootText" presStyleLbl="node3" presStyleIdx="0" presStyleCnt="1" custFlipHor="1" custScaleX="125153" custScaleY="115235" custLinFactNeighborX="-61201" custLinFactNeighborY="-8624">
        <dgm:presLayoutVars>
          <dgm:chPref val="3"/>
        </dgm:presLayoutVars>
      </dgm:prSet>
      <dgm:spPr/>
      <dgm:t>
        <a:bodyPr/>
        <a:lstStyle/>
        <a:p>
          <a:endParaRPr lang="en-US"/>
        </a:p>
      </dgm:t>
    </dgm:pt>
    <dgm:pt modelId="{3D71C0B2-FE78-454C-994D-11D46B0F7ABF}" type="pres">
      <dgm:prSet presAssocID="{6255BA24-F2BB-DA4E-8DA6-5E495B8BC40F}" presName="rootConnector" presStyleLbl="node3" presStyleIdx="0" presStyleCnt="1"/>
      <dgm:spPr/>
      <dgm:t>
        <a:bodyPr/>
        <a:lstStyle/>
        <a:p>
          <a:endParaRPr lang="en-US"/>
        </a:p>
      </dgm:t>
    </dgm:pt>
    <dgm:pt modelId="{234E386A-AA0A-6242-A6D7-51B5820F3CA3}" type="pres">
      <dgm:prSet presAssocID="{6255BA24-F2BB-DA4E-8DA6-5E495B8BC40F}" presName="hierChild4" presStyleCnt="0"/>
      <dgm:spPr/>
    </dgm:pt>
    <dgm:pt modelId="{7696AE4C-B071-814B-89CC-F37D1B482B31}" type="pres">
      <dgm:prSet presAssocID="{ED445CD6-8833-8942-8D12-7DA78DEE1553}" presName="Name35" presStyleLbl="parChTrans1D4" presStyleIdx="0" presStyleCnt="4"/>
      <dgm:spPr/>
      <dgm:t>
        <a:bodyPr/>
        <a:lstStyle/>
        <a:p>
          <a:endParaRPr lang="en-US"/>
        </a:p>
      </dgm:t>
    </dgm:pt>
    <dgm:pt modelId="{6B4EBFCF-DFFF-544F-9D93-E933763831B1}" type="pres">
      <dgm:prSet presAssocID="{D993944C-1639-354A-AF46-2CDDB14B0482}" presName="hierRoot2" presStyleCnt="0">
        <dgm:presLayoutVars>
          <dgm:hierBranch val="init"/>
        </dgm:presLayoutVars>
      </dgm:prSet>
      <dgm:spPr/>
    </dgm:pt>
    <dgm:pt modelId="{06F82BE3-DD73-2245-B9BE-459362BCBD01}" type="pres">
      <dgm:prSet presAssocID="{D993944C-1639-354A-AF46-2CDDB14B0482}" presName="rootComposite" presStyleCnt="0"/>
      <dgm:spPr/>
    </dgm:pt>
    <dgm:pt modelId="{E582D8DA-F099-334F-8803-932F082539E3}" type="pres">
      <dgm:prSet presAssocID="{D993944C-1639-354A-AF46-2CDDB14B0482}" presName="rootText" presStyleLbl="node4" presStyleIdx="0" presStyleCnt="4">
        <dgm:presLayoutVars>
          <dgm:chPref val="3"/>
        </dgm:presLayoutVars>
      </dgm:prSet>
      <dgm:spPr/>
      <dgm:t>
        <a:bodyPr/>
        <a:lstStyle/>
        <a:p>
          <a:endParaRPr lang="en-US"/>
        </a:p>
      </dgm:t>
    </dgm:pt>
    <dgm:pt modelId="{BE252B9F-68BF-334A-9A07-293BF9D5E30C}" type="pres">
      <dgm:prSet presAssocID="{D993944C-1639-354A-AF46-2CDDB14B0482}" presName="rootConnector" presStyleLbl="node4" presStyleIdx="0" presStyleCnt="4"/>
      <dgm:spPr/>
      <dgm:t>
        <a:bodyPr/>
        <a:lstStyle/>
        <a:p>
          <a:endParaRPr lang="en-US"/>
        </a:p>
      </dgm:t>
    </dgm:pt>
    <dgm:pt modelId="{0748F8AF-A10B-2946-8129-8BBF5230FA35}" type="pres">
      <dgm:prSet presAssocID="{D993944C-1639-354A-AF46-2CDDB14B0482}" presName="hierChild4" presStyleCnt="0"/>
      <dgm:spPr/>
    </dgm:pt>
    <dgm:pt modelId="{CCB0D12B-3079-AD40-B06C-60E551856150}" type="pres">
      <dgm:prSet presAssocID="{D993944C-1639-354A-AF46-2CDDB14B0482}" presName="hierChild5" presStyleCnt="0"/>
      <dgm:spPr/>
    </dgm:pt>
    <dgm:pt modelId="{DFAA4839-FD4F-AD45-9593-9866AB9420DC}" type="pres">
      <dgm:prSet presAssocID="{8C9AC176-C6A5-CE43-AB4A-1C7A4DF8E8CF}" presName="Name35" presStyleLbl="parChTrans1D4" presStyleIdx="1" presStyleCnt="4"/>
      <dgm:spPr/>
      <dgm:t>
        <a:bodyPr/>
        <a:lstStyle/>
        <a:p>
          <a:endParaRPr lang="en-US"/>
        </a:p>
      </dgm:t>
    </dgm:pt>
    <dgm:pt modelId="{61749E62-FE8C-4D49-B375-BC9B45E9FBB8}" type="pres">
      <dgm:prSet presAssocID="{770903DB-F46A-B64F-86DA-450D36FB44BE}" presName="hierRoot2" presStyleCnt="0">
        <dgm:presLayoutVars>
          <dgm:hierBranch val="init"/>
        </dgm:presLayoutVars>
      </dgm:prSet>
      <dgm:spPr/>
    </dgm:pt>
    <dgm:pt modelId="{0A2D5B9C-F24E-814B-8CAD-F1B5B35E48B2}" type="pres">
      <dgm:prSet presAssocID="{770903DB-F46A-B64F-86DA-450D36FB44BE}" presName="rootComposite" presStyleCnt="0"/>
      <dgm:spPr/>
    </dgm:pt>
    <dgm:pt modelId="{F25F583E-EF88-A240-B217-80C64E182470}" type="pres">
      <dgm:prSet presAssocID="{770903DB-F46A-B64F-86DA-450D36FB44BE}" presName="rootText" presStyleLbl="node4" presStyleIdx="1" presStyleCnt="4">
        <dgm:presLayoutVars>
          <dgm:chPref val="3"/>
        </dgm:presLayoutVars>
      </dgm:prSet>
      <dgm:spPr/>
      <dgm:t>
        <a:bodyPr/>
        <a:lstStyle/>
        <a:p>
          <a:endParaRPr lang="en-US"/>
        </a:p>
      </dgm:t>
    </dgm:pt>
    <dgm:pt modelId="{A8FA7258-1676-3A4B-974E-5B6F0EB8A2A1}" type="pres">
      <dgm:prSet presAssocID="{770903DB-F46A-B64F-86DA-450D36FB44BE}" presName="rootConnector" presStyleLbl="node4" presStyleIdx="1" presStyleCnt="4"/>
      <dgm:spPr/>
      <dgm:t>
        <a:bodyPr/>
        <a:lstStyle/>
        <a:p>
          <a:endParaRPr lang="en-US"/>
        </a:p>
      </dgm:t>
    </dgm:pt>
    <dgm:pt modelId="{FD865375-BB48-244E-881C-64346C678EEE}" type="pres">
      <dgm:prSet presAssocID="{770903DB-F46A-B64F-86DA-450D36FB44BE}" presName="hierChild4" presStyleCnt="0"/>
      <dgm:spPr/>
    </dgm:pt>
    <dgm:pt modelId="{ECCCDBF4-B59D-504B-9C34-A70B369292F6}" type="pres">
      <dgm:prSet presAssocID="{770903DB-F46A-B64F-86DA-450D36FB44BE}" presName="hierChild5" presStyleCnt="0"/>
      <dgm:spPr/>
    </dgm:pt>
    <dgm:pt modelId="{B8E130E0-FCB7-784B-A615-44EE9F516E43}" type="pres">
      <dgm:prSet presAssocID="{B57A62C1-CC25-0A45-884A-EC95482F2751}" presName="Name35" presStyleLbl="parChTrans1D4" presStyleIdx="2" presStyleCnt="4"/>
      <dgm:spPr/>
      <dgm:t>
        <a:bodyPr/>
        <a:lstStyle/>
        <a:p>
          <a:endParaRPr lang="en-US"/>
        </a:p>
      </dgm:t>
    </dgm:pt>
    <dgm:pt modelId="{1CAD2FF1-929F-4C48-A3E1-3DE439B59D5C}" type="pres">
      <dgm:prSet presAssocID="{E33FE0BA-C3B8-094D-8FE0-8A8EDE415F6C}" presName="hierRoot2" presStyleCnt="0">
        <dgm:presLayoutVars>
          <dgm:hierBranch val="init"/>
        </dgm:presLayoutVars>
      </dgm:prSet>
      <dgm:spPr/>
    </dgm:pt>
    <dgm:pt modelId="{C9B099EC-C6BA-264F-8116-308AD3F1D5B7}" type="pres">
      <dgm:prSet presAssocID="{E33FE0BA-C3B8-094D-8FE0-8A8EDE415F6C}" presName="rootComposite" presStyleCnt="0"/>
      <dgm:spPr/>
    </dgm:pt>
    <dgm:pt modelId="{8F69ED7B-3D66-B64C-96F8-EA77AE3A7FA0}" type="pres">
      <dgm:prSet presAssocID="{E33FE0BA-C3B8-094D-8FE0-8A8EDE415F6C}" presName="rootText" presStyleLbl="node4" presStyleIdx="2" presStyleCnt="4">
        <dgm:presLayoutVars>
          <dgm:chPref val="3"/>
        </dgm:presLayoutVars>
      </dgm:prSet>
      <dgm:spPr/>
      <dgm:t>
        <a:bodyPr/>
        <a:lstStyle/>
        <a:p>
          <a:endParaRPr lang="en-US"/>
        </a:p>
      </dgm:t>
    </dgm:pt>
    <dgm:pt modelId="{1EFA9F5E-277C-F143-858D-A49D121640E7}" type="pres">
      <dgm:prSet presAssocID="{E33FE0BA-C3B8-094D-8FE0-8A8EDE415F6C}" presName="rootConnector" presStyleLbl="node4" presStyleIdx="2" presStyleCnt="4"/>
      <dgm:spPr/>
      <dgm:t>
        <a:bodyPr/>
        <a:lstStyle/>
        <a:p>
          <a:endParaRPr lang="en-US"/>
        </a:p>
      </dgm:t>
    </dgm:pt>
    <dgm:pt modelId="{BDB77955-2269-4E47-AA1D-85B2B326EBA7}" type="pres">
      <dgm:prSet presAssocID="{E33FE0BA-C3B8-094D-8FE0-8A8EDE415F6C}" presName="hierChild4" presStyleCnt="0"/>
      <dgm:spPr/>
    </dgm:pt>
    <dgm:pt modelId="{9FFD652C-E488-4B42-A1B1-44531CF18167}" type="pres">
      <dgm:prSet presAssocID="{E33FE0BA-C3B8-094D-8FE0-8A8EDE415F6C}" presName="hierChild5" presStyleCnt="0"/>
      <dgm:spPr/>
    </dgm:pt>
    <dgm:pt modelId="{E0FB9869-4451-2B40-BFDF-BA41E587C9F9}" type="pres">
      <dgm:prSet presAssocID="{C75FCF79-6680-DB44-B2C7-3FA529C8A193}" presName="Name35" presStyleLbl="parChTrans1D4" presStyleIdx="3" presStyleCnt="4"/>
      <dgm:spPr/>
      <dgm:t>
        <a:bodyPr/>
        <a:lstStyle/>
        <a:p>
          <a:endParaRPr lang="en-US"/>
        </a:p>
      </dgm:t>
    </dgm:pt>
    <dgm:pt modelId="{8B7FA7D0-D438-5D45-BFDC-B3791837127F}" type="pres">
      <dgm:prSet presAssocID="{D36C36D3-8748-FC41-86EF-3CCB0B5FE456}" presName="hierRoot2" presStyleCnt="0">
        <dgm:presLayoutVars>
          <dgm:hierBranch val="init"/>
        </dgm:presLayoutVars>
      </dgm:prSet>
      <dgm:spPr/>
    </dgm:pt>
    <dgm:pt modelId="{3C7AAD58-FDB8-F641-8718-56A44A02F08E}" type="pres">
      <dgm:prSet presAssocID="{D36C36D3-8748-FC41-86EF-3CCB0B5FE456}" presName="rootComposite" presStyleCnt="0"/>
      <dgm:spPr/>
    </dgm:pt>
    <dgm:pt modelId="{040A9E88-4BD0-A84D-AF82-12A1D43F5E18}" type="pres">
      <dgm:prSet presAssocID="{D36C36D3-8748-FC41-86EF-3CCB0B5FE456}" presName="rootText" presStyleLbl="node4" presStyleIdx="3" presStyleCnt="4">
        <dgm:presLayoutVars>
          <dgm:chPref val="3"/>
        </dgm:presLayoutVars>
      </dgm:prSet>
      <dgm:spPr/>
      <dgm:t>
        <a:bodyPr/>
        <a:lstStyle/>
        <a:p>
          <a:endParaRPr lang="en-US"/>
        </a:p>
      </dgm:t>
    </dgm:pt>
    <dgm:pt modelId="{CCEE7456-8699-E94B-83CD-97782E297067}" type="pres">
      <dgm:prSet presAssocID="{D36C36D3-8748-FC41-86EF-3CCB0B5FE456}" presName="rootConnector" presStyleLbl="node4" presStyleIdx="3" presStyleCnt="4"/>
      <dgm:spPr/>
      <dgm:t>
        <a:bodyPr/>
        <a:lstStyle/>
        <a:p>
          <a:endParaRPr lang="en-US"/>
        </a:p>
      </dgm:t>
    </dgm:pt>
    <dgm:pt modelId="{8DBA88DB-8955-B84E-ABC1-8C2373D48416}" type="pres">
      <dgm:prSet presAssocID="{D36C36D3-8748-FC41-86EF-3CCB0B5FE456}" presName="hierChild4" presStyleCnt="0"/>
      <dgm:spPr/>
    </dgm:pt>
    <dgm:pt modelId="{57CFB45D-101E-B643-BDDC-AC055BD55145}" type="pres">
      <dgm:prSet presAssocID="{D36C36D3-8748-FC41-86EF-3CCB0B5FE456}" presName="hierChild5" presStyleCnt="0"/>
      <dgm:spPr/>
    </dgm:pt>
    <dgm:pt modelId="{3AF78F59-7A47-1E42-B6F5-CF2915EF69F0}" type="pres">
      <dgm:prSet presAssocID="{6255BA24-F2BB-DA4E-8DA6-5E495B8BC40F}" presName="hierChild5" presStyleCnt="0"/>
      <dgm:spPr/>
    </dgm:pt>
    <dgm:pt modelId="{BDC8271B-DFDA-F74D-A3E3-FE40FB6FABB3}" type="pres">
      <dgm:prSet presAssocID="{B90B9EF4-C5D7-C14C-83A9-4E09985D51D7}" presName="hierChild5" presStyleCnt="0"/>
      <dgm:spPr/>
    </dgm:pt>
    <dgm:pt modelId="{87E9226A-56E7-114B-87AE-8C0FC4CEA64F}" type="pres">
      <dgm:prSet presAssocID="{793E2495-0E7F-2C43-B804-84D699566DA6}" presName="Name35" presStyleLbl="parChTrans1D2" presStyleIdx="1" presStyleCnt="2"/>
      <dgm:spPr/>
      <dgm:t>
        <a:bodyPr/>
        <a:lstStyle/>
        <a:p>
          <a:endParaRPr lang="en-US"/>
        </a:p>
      </dgm:t>
    </dgm:pt>
    <dgm:pt modelId="{0AEACA9E-BF47-3E49-9E66-A8CC2EEBE725}" type="pres">
      <dgm:prSet presAssocID="{43A76725-64F6-234A-89EC-27534851CE83}" presName="hierRoot2" presStyleCnt="0">
        <dgm:presLayoutVars>
          <dgm:hierBranch val="init"/>
        </dgm:presLayoutVars>
      </dgm:prSet>
      <dgm:spPr/>
    </dgm:pt>
    <dgm:pt modelId="{B4DA4D53-553C-F04B-B69E-E4FAC9B36A17}" type="pres">
      <dgm:prSet presAssocID="{43A76725-64F6-234A-89EC-27534851CE83}" presName="rootComposite" presStyleCnt="0"/>
      <dgm:spPr/>
    </dgm:pt>
    <dgm:pt modelId="{294624A6-FF0F-8840-A102-926D769BB88D}" type="pres">
      <dgm:prSet presAssocID="{43A76725-64F6-234A-89EC-27534851CE83}" presName="rootText" presStyleLbl="node2" presStyleIdx="1" presStyleCnt="2" custScaleX="126130" custScaleY="116724" custLinFactNeighborX="-61201" custLinFactNeighborY="-8624">
        <dgm:presLayoutVars>
          <dgm:chPref val="3"/>
        </dgm:presLayoutVars>
      </dgm:prSet>
      <dgm:spPr/>
      <dgm:t>
        <a:bodyPr/>
        <a:lstStyle/>
        <a:p>
          <a:endParaRPr lang="en-US"/>
        </a:p>
      </dgm:t>
    </dgm:pt>
    <dgm:pt modelId="{B2BB0A69-4B5E-FF4A-BC7F-C430983951D4}" type="pres">
      <dgm:prSet presAssocID="{43A76725-64F6-234A-89EC-27534851CE83}" presName="rootConnector" presStyleLbl="node2" presStyleIdx="1" presStyleCnt="2"/>
      <dgm:spPr/>
      <dgm:t>
        <a:bodyPr/>
        <a:lstStyle/>
        <a:p>
          <a:endParaRPr lang="en-US"/>
        </a:p>
      </dgm:t>
    </dgm:pt>
    <dgm:pt modelId="{222AFF21-FDAB-DC44-B6BE-0B1A6DA81D55}" type="pres">
      <dgm:prSet presAssocID="{43A76725-64F6-234A-89EC-27534851CE83}" presName="hierChild4" presStyleCnt="0"/>
      <dgm:spPr/>
    </dgm:pt>
    <dgm:pt modelId="{1263415E-145F-5B42-A290-3A46DAB5A1EA}" type="pres">
      <dgm:prSet presAssocID="{43A76725-64F6-234A-89EC-27534851CE83}" presName="hierChild5" presStyleCnt="0"/>
      <dgm:spPr/>
    </dgm:pt>
    <dgm:pt modelId="{8E0B8DED-4C27-DE42-8300-F3A88F988616}" type="pres">
      <dgm:prSet presAssocID="{EA037032-90D2-BE48-9517-BF150912A9DE}" presName="hierChild3" presStyleCnt="0"/>
      <dgm:spPr/>
    </dgm:pt>
  </dgm:ptLst>
  <dgm:cxnLst>
    <dgm:cxn modelId="{7D37C0C2-CD1E-AC40-8674-47DE0153F637}" type="presOf" srcId="{B57A62C1-CC25-0A45-884A-EC95482F2751}" destId="{B8E130E0-FCB7-784B-A615-44EE9F516E43}" srcOrd="0" destOrd="0" presId="urn:microsoft.com/office/officeart/2005/8/layout/orgChart1"/>
    <dgm:cxn modelId="{86C796AF-6431-1A4D-80E4-5CFC73948120}" srcId="{6255BA24-F2BB-DA4E-8DA6-5E495B8BC40F}" destId="{D36C36D3-8748-FC41-86EF-3CCB0B5FE456}" srcOrd="3" destOrd="0" parTransId="{C75FCF79-6680-DB44-B2C7-3FA529C8A193}" sibTransId="{9FBB0879-B5EE-054A-ACB8-70B0BF22797E}"/>
    <dgm:cxn modelId="{761DAEFD-1399-1142-98E0-08ADF17461F0}" type="presOf" srcId="{B90B9EF4-C5D7-C14C-83A9-4E09985D51D7}" destId="{AAE7D696-524D-E74A-8350-5B1FA31CA4A1}" srcOrd="0" destOrd="0" presId="urn:microsoft.com/office/officeart/2005/8/layout/orgChart1"/>
    <dgm:cxn modelId="{3F9BF3EA-0173-2F4B-972B-496178A3E081}" type="presOf" srcId="{770903DB-F46A-B64F-86DA-450D36FB44BE}" destId="{F25F583E-EF88-A240-B217-80C64E182470}" srcOrd="0" destOrd="0" presId="urn:microsoft.com/office/officeart/2005/8/layout/orgChart1"/>
    <dgm:cxn modelId="{E1D8B392-BBA8-A647-8D72-1B8294AADE7E}" type="presOf" srcId="{D36C36D3-8748-FC41-86EF-3CCB0B5FE456}" destId="{040A9E88-4BD0-A84D-AF82-12A1D43F5E18}" srcOrd="0" destOrd="0" presId="urn:microsoft.com/office/officeart/2005/8/layout/orgChart1"/>
    <dgm:cxn modelId="{2E642397-037D-1A47-AE02-6E9870BE3012}" type="presOf" srcId="{128DD579-1494-7545-922F-B24988394311}" destId="{FB3E05B4-6C53-BC48-B09B-27FFC2939979}" srcOrd="0" destOrd="0" presId="urn:microsoft.com/office/officeart/2005/8/layout/orgChart1"/>
    <dgm:cxn modelId="{985004A9-4770-CC49-A734-AB2D520CA1C1}" type="presOf" srcId="{770903DB-F46A-B64F-86DA-450D36FB44BE}" destId="{A8FA7258-1676-3A4B-974E-5B6F0EB8A2A1}" srcOrd="1" destOrd="0" presId="urn:microsoft.com/office/officeart/2005/8/layout/orgChart1"/>
    <dgm:cxn modelId="{F97AC160-044A-F448-A650-F4EB091CC16F}" srcId="{EA037032-90D2-BE48-9517-BF150912A9DE}" destId="{43A76725-64F6-234A-89EC-27534851CE83}" srcOrd="1" destOrd="0" parTransId="{793E2495-0E7F-2C43-B804-84D699566DA6}" sibTransId="{6FACFF1E-875D-1344-84BF-6F8DF3B3F239}"/>
    <dgm:cxn modelId="{B77254A1-ECD0-9340-A12C-100A34A90B35}" type="presOf" srcId="{43A76725-64F6-234A-89EC-27534851CE83}" destId="{294624A6-FF0F-8840-A102-926D769BB88D}" srcOrd="0" destOrd="0" presId="urn:microsoft.com/office/officeart/2005/8/layout/orgChart1"/>
    <dgm:cxn modelId="{804A98B0-807E-0244-B35E-EA31BA3DB42A}" srcId="{EA037032-90D2-BE48-9517-BF150912A9DE}" destId="{B90B9EF4-C5D7-C14C-83A9-4E09985D51D7}" srcOrd="0" destOrd="0" parTransId="{D9660C1D-6875-ED4D-9AB1-78DC7A9871BE}" sibTransId="{07F9672F-EBDA-D645-B623-185DB87875D2}"/>
    <dgm:cxn modelId="{7F7FE090-A713-5144-B768-B0FAA1327305}" type="presOf" srcId="{ED445CD6-8833-8942-8D12-7DA78DEE1553}" destId="{7696AE4C-B071-814B-89CC-F37D1B482B31}" srcOrd="0" destOrd="0" presId="urn:microsoft.com/office/officeart/2005/8/layout/orgChart1"/>
    <dgm:cxn modelId="{0180CB0D-C66B-7343-B530-A6795880D76F}" type="presOf" srcId="{E33FE0BA-C3B8-094D-8FE0-8A8EDE415F6C}" destId="{1EFA9F5E-277C-F143-858D-A49D121640E7}" srcOrd="1" destOrd="0" presId="urn:microsoft.com/office/officeart/2005/8/layout/orgChart1"/>
    <dgm:cxn modelId="{8081C8CF-EDA2-B241-AB00-3003863550FB}" srcId="{6255BA24-F2BB-DA4E-8DA6-5E495B8BC40F}" destId="{770903DB-F46A-B64F-86DA-450D36FB44BE}" srcOrd="1" destOrd="0" parTransId="{8C9AC176-C6A5-CE43-AB4A-1C7A4DF8E8CF}" sibTransId="{32CC3B62-73B4-CF47-B786-C81BCD5EB3E4}"/>
    <dgm:cxn modelId="{738CEE96-C94D-F64F-A50F-76B1A42FBF2D}" srcId="{6255BA24-F2BB-DA4E-8DA6-5E495B8BC40F}" destId="{E33FE0BA-C3B8-094D-8FE0-8A8EDE415F6C}" srcOrd="2" destOrd="0" parTransId="{B57A62C1-CC25-0A45-884A-EC95482F2751}" sibTransId="{0CFFD836-E088-6146-9EFD-44CB3949E2FE}"/>
    <dgm:cxn modelId="{2404966F-85A5-5E48-BE39-95A2FE65284E}" type="presOf" srcId="{8C9AC176-C6A5-CE43-AB4A-1C7A4DF8E8CF}" destId="{DFAA4839-FD4F-AD45-9593-9866AB9420DC}" srcOrd="0" destOrd="0" presId="urn:microsoft.com/office/officeart/2005/8/layout/orgChart1"/>
    <dgm:cxn modelId="{98481725-D979-B24D-A1B1-174ECDC54255}" type="presOf" srcId="{EA037032-90D2-BE48-9517-BF150912A9DE}" destId="{970DD04D-C53D-C949-95BB-0459DDE117CB}" srcOrd="0" destOrd="0" presId="urn:microsoft.com/office/officeart/2005/8/layout/orgChart1"/>
    <dgm:cxn modelId="{AC5C5246-7BE7-914D-949F-7BFAB178BE9D}" srcId="{3E647C97-D3F3-BD4C-BD68-8E4ECE858F1B}" destId="{EA037032-90D2-BE48-9517-BF150912A9DE}" srcOrd="0" destOrd="0" parTransId="{4773F6B4-D17E-5045-9A6C-332BCC6E4B7F}" sibTransId="{73B137BE-10E5-314B-8CC5-EF89EB03BF1B}"/>
    <dgm:cxn modelId="{EB544948-DF8E-CA4D-902F-D764F6704499}" type="presOf" srcId="{6255BA24-F2BB-DA4E-8DA6-5E495B8BC40F}" destId="{DCB48AE9-AAFD-7946-8774-C5250BB19368}" srcOrd="0" destOrd="0" presId="urn:microsoft.com/office/officeart/2005/8/layout/orgChart1"/>
    <dgm:cxn modelId="{C45E1368-3F51-6E4D-A7CB-EE7FBC269EE5}" type="presOf" srcId="{B90B9EF4-C5D7-C14C-83A9-4E09985D51D7}" destId="{60D9E6A2-34FD-4941-B0DC-2FCF23BD239D}" srcOrd="1" destOrd="0" presId="urn:microsoft.com/office/officeart/2005/8/layout/orgChart1"/>
    <dgm:cxn modelId="{BF486AC5-9415-B449-879D-C19D3B131CD8}" srcId="{6255BA24-F2BB-DA4E-8DA6-5E495B8BC40F}" destId="{D993944C-1639-354A-AF46-2CDDB14B0482}" srcOrd="0" destOrd="0" parTransId="{ED445CD6-8833-8942-8D12-7DA78DEE1553}" sibTransId="{8DFC0E39-B54D-7D4A-8305-6F04DE944460}"/>
    <dgm:cxn modelId="{0A65A1E0-E700-E54D-8C39-46D91011B65B}" type="presOf" srcId="{D36C36D3-8748-FC41-86EF-3CCB0B5FE456}" destId="{CCEE7456-8699-E94B-83CD-97782E297067}" srcOrd="1" destOrd="0" presId="urn:microsoft.com/office/officeart/2005/8/layout/orgChart1"/>
    <dgm:cxn modelId="{D1ED7802-504C-4A46-A64C-636C36A9BCCB}" type="presOf" srcId="{C75FCF79-6680-DB44-B2C7-3FA529C8A193}" destId="{E0FB9869-4451-2B40-BFDF-BA41E587C9F9}" srcOrd="0" destOrd="0" presId="urn:microsoft.com/office/officeart/2005/8/layout/orgChart1"/>
    <dgm:cxn modelId="{70F6864A-C63F-974E-B0E3-E3358F821EAA}" type="presOf" srcId="{E33FE0BA-C3B8-094D-8FE0-8A8EDE415F6C}" destId="{8F69ED7B-3D66-B64C-96F8-EA77AE3A7FA0}" srcOrd="0" destOrd="0" presId="urn:microsoft.com/office/officeart/2005/8/layout/orgChart1"/>
    <dgm:cxn modelId="{F21E655E-E2E4-AA4D-BA2C-5D036F5732B0}" srcId="{B90B9EF4-C5D7-C14C-83A9-4E09985D51D7}" destId="{6255BA24-F2BB-DA4E-8DA6-5E495B8BC40F}" srcOrd="0" destOrd="0" parTransId="{128DD579-1494-7545-922F-B24988394311}" sibTransId="{38EA7969-4BBF-494B-BC5D-ED6FD85842C8}"/>
    <dgm:cxn modelId="{874ACCA4-1E8A-DD4D-9781-F2B38F0DB6BD}" type="presOf" srcId="{6255BA24-F2BB-DA4E-8DA6-5E495B8BC40F}" destId="{3D71C0B2-FE78-454C-994D-11D46B0F7ABF}" srcOrd="1" destOrd="0" presId="urn:microsoft.com/office/officeart/2005/8/layout/orgChart1"/>
    <dgm:cxn modelId="{F6D867F8-DBC4-9145-8E5B-A706B594DB2E}" type="presOf" srcId="{D993944C-1639-354A-AF46-2CDDB14B0482}" destId="{BE252B9F-68BF-334A-9A07-293BF9D5E30C}" srcOrd="1" destOrd="0" presId="urn:microsoft.com/office/officeart/2005/8/layout/orgChart1"/>
    <dgm:cxn modelId="{A9C5302C-AD1E-3942-A41C-3A50AAF55BDD}" type="presOf" srcId="{793E2495-0E7F-2C43-B804-84D699566DA6}" destId="{87E9226A-56E7-114B-87AE-8C0FC4CEA64F}" srcOrd="0" destOrd="0" presId="urn:microsoft.com/office/officeart/2005/8/layout/orgChart1"/>
    <dgm:cxn modelId="{9C228B53-715F-3943-8EC9-5780451B5AF5}" type="presOf" srcId="{3E647C97-D3F3-BD4C-BD68-8E4ECE858F1B}" destId="{BF664008-1E3D-EE4E-9F8F-151F71B47D2F}" srcOrd="0" destOrd="0" presId="urn:microsoft.com/office/officeart/2005/8/layout/orgChart1"/>
    <dgm:cxn modelId="{453B4F12-1843-EA45-A617-BAC892335A5A}" type="presOf" srcId="{EA037032-90D2-BE48-9517-BF150912A9DE}" destId="{A3ECAED9-E97D-F244-B8DB-5B3A729C378C}" srcOrd="1" destOrd="0" presId="urn:microsoft.com/office/officeart/2005/8/layout/orgChart1"/>
    <dgm:cxn modelId="{7F885A46-F4A0-2649-A5A5-5B031C913B2B}" type="presOf" srcId="{D993944C-1639-354A-AF46-2CDDB14B0482}" destId="{E582D8DA-F099-334F-8803-932F082539E3}" srcOrd="0" destOrd="0" presId="urn:microsoft.com/office/officeart/2005/8/layout/orgChart1"/>
    <dgm:cxn modelId="{55A909D0-8C08-FB4D-BCA9-0DF0D75495C4}" type="presOf" srcId="{43A76725-64F6-234A-89EC-27534851CE83}" destId="{B2BB0A69-4B5E-FF4A-BC7F-C430983951D4}" srcOrd="1" destOrd="0" presId="urn:microsoft.com/office/officeart/2005/8/layout/orgChart1"/>
    <dgm:cxn modelId="{1C1C24F4-19BC-0F40-8624-B40163644E4A}" type="presOf" srcId="{D9660C1D-6875-ED4D-9AB1-78DC7A9871BE}" destId="{EFA3277E-6321-3149-ABB2-E5BC312F8396}" srcOrd="0" destOrd="0" presId="urn:microsoft.com/office/officeart/2005/8/layout/orgChart1"/>
    <dgm:cxn modelId="{4B3599BF-0F11-5F43-997E-9CCB0F2D9DAA}" type="presParOf" srcId="{BF664008-1E3D-EE4E-9F8F-151F71B47D2F}" destId="{CB505CA2-34F2-B14D-B1A5-B8BE298F10AE}" srcOrd="0" destOrd="0" presId="urn:microsoft.com/office/officeart/2005/8/layout/orgChart1"/>
    <dgm:cxn modelId="{C2597152-2CB3-8048-AD17-BA6818ABB3DD}" type="presParOf" srcId="{CB505CA2-34F2-B14D-B1A5-B8BE298F10AE}" destId="{A2FAAF40-A9DF-A343-A068-AFB2005348BC}" srcOrd="0" destOrd="0" presId="urn:microsoft.com/office/officeart/2005/8/layout/orgChart1"/>
    <dgm:cxn modelId="{32201975-607A-4849-8816-D0FAF6ED772D}" type="presParOf" srcId="{A2FAAF40-A9DF-A343-A068-AFB2005348BC}" destId="{970DD04D-C53D-C949-95BB-0459DDE117CB}" srcOrd="0" destOrd="0" presId="urn:microsoft.com/office/officeart/2005/8/layout/orgChart1"/>
    <dgm:cxn modelId="{D6A1B343-8707-984C-BD87-463BADACF9A2}" type="presParOf" srcId="{A2FAAF40-A9DF-A343-A068-AFB2005348BC}" destId="{A3ECAED9-E97D-F244-B8DB-5B3A729C378C}" srcOrd="1" destOrd="0" presId="urn:microsoft.com/office/officeart/2005/8/layout/orgChart1"/>
    <dgm:cxn modelId="{4257475D-2AF5-F848-A55B-08777F788A0B}" type="presParOf" srcId="{CB505CA2-34F2-B14D-B1A5-B8BE298F10AE}" destId="{7A4A35F5-1DC4-E842-9C39-1A6E1CC4D357}" srcOrd="1" destOrd="0" presId="urn:microsoft.com/office/officeart/2005/8/layout/orgChart1"/>
    <dgm:cxn modelId="{4318B0CF-5120-9D41-A178-536252A84C50}" type="presParOf" srcId="{7A4A35F5-1DC4-E842-9C39-1A6E1CC4D357}" destId="{EFA3277E-6321-3149-ABB2-E5BC312F8396}" srcOrd="0" destOrd="0" presId="urn:microsoft.com/office/officeart/2005/8/layout/orgChart1"/>
    <dgm:cxn modelId="{83CB159B-174F-0C4F-8630-154C0AE85909}" type="presParOf" srcId="{7A4A35F5-1DC4-E842-9C39-1A6E1CC4D357}" destId="{461A2F59-94B9-6441-9FF4-F23612B2DF1E}" srcOrd="1" destOrd="0" presId="urn:microsoft.com/office/officeart/2005/8/layout/orgChart1"/>
    <dgm:cxn modelId="{9A20255D-1468-1548-B273-EC55077412D6}" type="presParOf" srcId="{461A2F59-94B9-6441-9FF4-F23612B2DF1E}" destId="{63619443-232A-9C4B-BF28-5D3BEDFF041C}" srcOrd="0" destOrd="0" presId="urn:microsoft.com/office/officeart/2005/8/layout/orgChart1"/>
    <dgm:cxn modelId="{EED74F17-AE83-1043-88EF-C4C41AD31287}" type="presParOf" srcId="{63619443-232A-9C4B-BF28-5D3BEDFF041C}" destId="{AAE7D696-524D-E74A-8350-5B1FA31CA4A1}" srcOrd="0" destOrd="0" presId="urn:microsoft.com/office/officeart/2005/8/layout/orgChart1"/>
    <dgm:cxn modelId="{767B0BC4-AB83-8B47-BB3C-C9DFDAEAB3CC}" type="presParOf" srcId="{63619443-232A-9C4B-BF28-5D3BEDFF041C}" destId="{60D9E6A2-34FD-4941-B0DC-2FCF23BD239D}" srcOrd="1" destOrd="0" presId="urn:microsoft.com/office/officeart/2005/8/layout/orgChart1"/>
    <dgm:cxn modelId="{E64955CB-8EC1-2C46-8239-2D124A3BCED2}" type="presParOf" srcId="{461A2F59-94B9-6441-9FF4-F23612B2DF1E}" destId="{F7F177C4-7809-E645-974C-34CF7137A7A4}" srcOrd="1" destOrd="0" presId="urn:microsoft.com/office/officeart/2005/8/layout/orgChart1"/>
    <dgm:cxn modelId="{CB883400-8B52-CA4C-A6CE-DE69565B6970}" type="presParOf" srcId="{F7F177C4-7809-E645-974C-34CF7137A7A4}" destId="{FB3E05B4-6C53-BC48-B09B-27FFC2939979}" srcOrd="0" destOrd="0" presId="urn:microsoft.com/office/officeart/2005/8/layout/orgChart1"/>
    <dgm:cxn modelId="{61C3BEC1-5994-DF4F-A735-544855717A1A}" type="presParOf" srcId="{F7F177C4-7809-E645-974C-34CF7137A7A4}" destId="{35D9D155-3407-224C-A001-BE8BB31316CE}" srcOrd="1" destOrd="0" presId="urn:microsoft.com/office/officeart/2005/8/layout/orgChart1"/>
    <dgm:cxn modelId="{B4D8C79C-62B2-E747-BA02-D0C6CB0C0F19}" type="presParOf" srcId="{35D9D155-3407-224C-A001-BE8BB31316CE}" destId="{37D092D1-181F-5A48-80F2-DB8C3EAF8217}" srcOrd="0" destOrd="0" presId="urn:microsoft.com/office/officeart/2005/8/layout/orgChart1"/>
    <dgm:cxn modelId="{FF77E288-9937-8B44-934B-D9AA8BE74712}" type="presParOf" srcId="{37D092D1-181F-5A48-80F2-DB8C3EAF8217}" destId="{DCB48AE9-AAFD-7946-8774-C5250BB19368}" srcOrd="0" destOrd="0" presId="urn:microsoft.com/office/officeart/2005/8/layout/orgChart1"/>
    <dgm:cxn modelId="{EB5E07F4-88C6-324B-852A-0D11752D3A36}" type="presParOf" srcId="{37D092D1-181F-5A48-80F2-DB8C3EAF8217}" destId="{3D71C0B2-FE78-454C-994D-11D46B0F7ABF}" srcOrd="1" destOrd="0" presId="urn:microsoft.com/office/officeart/2005/8/layout/orgChart1"/>
    <dgm:cxn modelId="{9F005CCC-F1B7-EF48-B0D5-E9CC527265F9}" type="presParOf" srcId="{35D9D155-3407-224C-A001-BE8BB31316CE}" destId="{234E386A-AA0A-6242-A6D7-51B5820F3CA3}" srcOrd="1" destOrd="0" presId="urn:microsoft.com/office/officeart/2005/8/layout/orgChart1"/>
    <dgm:cxn modelId="{F8210FE1-188E-D94C-8495-BE256DFD7BFE}" type="presParOf" srcId="{234E386A-AA0A-6242-A6D7-51B5820F3CA3}" destId="{7696AE4C-B071-814B-89CC-F37D1B482B31}" srcOrd="0" destOrd="0" presId="urn:microsoft.com/office/officeart/2005/8/layout/orgChart1"/>
    <dgm:cxn modelId="{08618EEE-923B-5F4A-8E37-280B7D2CBAA5}" type="presParOf" srcId="{234E386A-AA0A-6242-A6D7-51B5820F3CA3}" destId="{6B4EBFCF-DFFF-544F-9D93-E933763831B1}" srcOrd="1" destOrd="0" presId="urn:microsoft.com/office/officeart/2005/8/layout/orgChart1"/>
    <dgm:cxn modelId="{FF1123AE-AA9E-2342-906A-A136D90B190B}" type="presParOf" srcId="{6B4EBFCF-DFFF-544F-9D93-E933763831B1}" destId="{06F82BE3-DD73-2245-B9BE-459362BCBD01}" srcOrd="0" destOrd="0" presId="urn:microsoft.com/office/officeart/2005/8/layout/orgChart1"/>
    <dgm:cxn modelId="{231F3555-43BF-4048-9546-3B585D47FA06}" type="presParOf" srcId="{06F82BE3-DD73-2245-B9BE-459362BCBD01}" destId="{E582D8DA-F099-334F-8803-932F082539E3}" srcOrd="0" destOrd="0" presId="urn:microsoft.com/office/officeart/2005/8/layout/orgChart1"/>
    <dgm:cxn modelId="{7618A369-BB54-224B-B885-D3F6B6D6E6D2}" type="presParOf" srcId="{06F82BE3-DD73-2245-B9BE-459362BCBD01}" destId="{BE252B9F-68BF-334A-9A07-293BF9D5E30C}" srcOrd="1" destOrd="0" presId="urn:microsoft.com/office/officeart/2005/8/layout/orgChart1"/>
    <dgm:cxn modelId="{2DCB9DCE-28E0-424A-BCCA-FB9616B04C01}" type="presParOf" srcId="{6B4EBFCF-DFFF-544F-9D93-E933763831B1}" destId="{0748F8AF-A10B-2946-8129-8BBF5230FA35}" srcOrd="1" destOrd="0" presId="urn:microsoft.com/office/officeart/2005/8/layout/orgChart1"/>
    <dgm:cxn modelId="{7CD91B99-F2B2-114B-B065-9F4B95E0474E}" type="presParOf" srcId="{6B4EBFCF-DFFF-544F-9D93-E933763831B1}" destId="{CCB0D12B-3079-AD40-B06C-60E551856150}" srcOrd="2" destOrd="0" presId="urn:microsoft.com/office/officeart/2005/8/layout/orgChart1"/>
    <dgm:cxn modelId="{CFE8B50F-969A-0845-8CDE-1D85AB17F514}" type="presParOf" srcId="{234E386A-AA0A-6242-A6D7-51B5820F3CA3}" destId="{DFAA4839-FD4F-AD45-9593-9866AB9420DC}" srcOrd="2" destOrd="0" presId="urn:microsoft.com/office/officeart/2005/8/layout/orgChart1"/>
    <dgm:cxn modelId="{6D632506-D86D-D24D-BEA0-6D2924F07F40}" type="presParOf" srcId="{234E386A-AA0A-6242-A6D7-51B5820F3CA3}" destId="{61749E62-FE8C-4D49-B375-BC9B45E9FBB8}" srcOrd="3" destOrd="0" presId="urn:microsoft.com/office/officeart/2005/8/layout/orgChart1"/>
    <dgm:cxn modelId="{1BB74E0C-B180-3448-8F7B-2F4DA1883A0E}" type="presParOf" srcId="{61749E62-FE8C-4D49-B375-BC9B45E9FBB8}" destId="{0A2D5B9C-F24E-814B-8CAD-F1B5B35E48B2}" srcOrd="0" destOrd="0" presId="urn:microsoft.com/office/officeart/2005/8/layout/orgChart1"/>
    <dgm:cxn modelId="{5A70F26A-A9D5-3B46-B15C-B53A8909DB37}" type="presParOf" srcId="{0A2D5B9C-F24E-814B-8CAD-F1B5B35E48B2}" destId="{F25F583E-EF88-A240-B217-80C64E182470}" srcOrd="0" destOrd="0" presId="urn:microsoft.com/office/officeart/2005/8/layout/orgChart1"/>
    <dgm:cxn modelId="{5D8EF1F0-C2DC-7E40-A1F2-C27D260C92F7}" type="presParOf" srcId="{0A2D5B9C-F24E-814B-8CAD-F1B5B35E48B2}" destId="{A8FA7258-1676-3A4B-974E-5B6F0EB8A2A1}" srcOrd="1" destOrd="0" presId="urn:microsoft.com/office/officeart/2005/8/layout/orgChart1"/>
    <dgm:cxn modelId="{A253BF29-D055-104A-9420-F556EC1B2994}" type="presParOf" srcId="{61749E62-FE8C-4D49-B375-BC9B45E9FBB8}" destId="{FD865375-BB48-244E-881C-64346C678EEE}" srcOrd="1" destOrd="0" presId="urn:microsoft.com/office/officeart/2005/8/layout/orgChart1"/>
    <dgm:cxn modelId="{7118F032-A76A-5E4C-A4B9-989AA22776E1}" type="presParOf" srcId="{61749E62-FE8C-4D49-B375-BC9B45E9FBB8}" destId="{ECCCDBF4-B59D-504B-9C34-A70B369292F6}" srcOrd="2" destOrd="0" presId="urn:microsoft.com/office/officeart/2005/8/layout/orgChart1"/>
    <dgm:cxn modelId="{648D39F2-E745-E840-B8DA-2E760A70598C}" type="presParOf" srcId="{234E386A-AA0A-6242-A6D7-51B5820F3CA3}" destId="{B8E130E0-FCB7-784B-A615-44EE9F516E43}" srcOrd="4" destOrd="0" presId="urn:microsoft.com/office/officeart/2005/8/layout/orgChart1"/>
    <dgm:cxn modelId="{71C2D0E5-5B9D-A64F-86C8-58F59DD0297B}" type="presParOf" srcId="{234E386A-AA0A-6242-A6D7-51B5820F3CA3}" destId="{1CAD2FF1-929F-4C48-A3E1-3DE439B59D5C}" srcOrd="5" destOrd="0" presId="urn:microsoft.com/office/officeart/2005/8/layout/orgChart1"/>
    <dgm:cxn modelId="{01190788-CAF1-954E-9CDF-BC303529D7ED}" type="presParOf" srcId="{1CAD2FF1-929F-4C48-A3E1-3DE439B59D5C}" destId="{C9B099EC-C6BA-264F-8116-308AD3F1D5B7}" srcOrd="0" destOrd="0" presId="urn:microsoft.com/office/officeart/2005/8/layout/orgChart1"/>
    <dgm:cxn modelId="{4EC502F2-EF38-A943-A825-18EA811C665A}" type="presParOf" srcId="{C9B099EC-C6BA-264F-8116-308AD3F1D5B7}" destId="{8F69ED7B-3D66-B64C-96F8-EA77AE3A7FA0}" srcOrd="0" destOrd="0" presId="urn:microsoft.com/office/officeart/2005/8/layout/orgChart1"/>
    <dgm:cxn modelId="{2B7C1319-FC97-134B-8AA6-B02810C0D5D1}" type="presParOf" srcId="{C9B099EC-C6BA-264F-8116-308AD3F1D5B7}" destId="{1EFA9F5E-277C-F143-858D-A49D121640E7}" srcOrd="1" destOrd="0" presId="urn:microsoft.com/office/officeart/2005/8/layout/orgChart1"/>
    <dgm:cxn modelId="{026E7940-0150-9843-A6BA-53592FC0FE9F}" type="presParOf" srcId="{1CAD2FF1-929F-4C48-A3E1-3DE439B59D5C}" destId="{BDB77955-2269-4E47-AA1D-85B2B326EBA7}" srcOrd="1" destOrd="0" presId="urn:microsoft.com/office/officeart/2005/8/layout/orgChart1"/>
    <dgm:cxn modelId="{1B59BBBB-5182-D941-B5D2-C9320EF8248F}" type="presParOf" srcId="{1CAD2FF1-929F-4C48-A3E1-3DE439B59D5C}" destId="{9FFD652C-E488-4B42-A1B1-44531CF18167}" srcOrd="2" destOrd="0" presId="urn:microsoft.com/office/officeart/2005/8/layout/orgChart1"/>
    <dgm:cxn modelId="{F7957B4C-9FEE-6540-8BBC-28B4E6AA181F}" type="presParOf" srcId="{234E386A-AA0A-6242-A6D7-51B5820F3CA3}" destId="{E0FB9869-4451-2B40-BFDF-BA41E587C9F9}" srcOrd="6" destOrd="0" presId="urn:microsoft.com/office/officeart/2005/8/layout/orgChart1"/>
    <dgm:cxn modelId="{2796A6B5-7BE6-9341-9AEC-B2C3876A96EB}" type="presParOf" srcId="{234E386A-AA0A-6242-A6D7-51B5820F3CA3}" destId="{8B7FA7D0-D438-5D45-BFDC-B3791837127F}" srcOrd="7" destOrd="0" presId="urn:microsoft.com/office/officeart/2005/8/layout/orgChart1"/>
    <dgm:cxn modelId="{2C90275B-0785-E04E-9536-87B7B53D65A4}" type="presParOf" srcId="{8B7FA7D0-D438-5D45-BFDC-B3791837127F}" destId="{3C7AAD58-FDB8-F641-8718-56A44A02F08E}" srcOrd="0" destOrd="0" presId="urn:microsoft.com/office/officeart/2005/8/layout/orgChart1"/>
    <dgm:cxn modelId="{9749D6B2-1868-EF44-B0F0-15203ADA97ED}" type="presParOf" srcId="{3C7AAD58-FDB8-F641-8718-56A44A02F08E}" destId="{040A9E88-4BD0-A84D-AF82-12A1D43F5E18}" srcOrd="0" destOrd="0" presId="urn:microsoft.com/office/officeart/2005/8/layout/orgChart1"/>
    <dgm:cxn modelId="{49E1710A-E1E0-B746-B253-84D77AADC189}" type="presParOf" srcId="{3C7AAD58-FDB8-F641-8718-56A44A02F08E}" destId="{CCEE7456-8699-E94B-83CD-97782E297067}" srcOrd="1" destOrd="0" presId="urn:microsoft.com/office/officeart/2005/8/layout/orgChart1"/>
    <dgm:cxn modelId="{5E66F8EC-778E-8A42-BBB9-158AD9DC3049}" type="presParOf" srcId="{8B7FA7D0-D438-5D45-BFDC-B3791837127F}" destId="{8DBA88DB-8955-B84E-ABC1-8C2373D48416}" srcOrd="1" destOrd="0" presId="urn:microsoft.com/office/officeart/2005/8/layout/orgChart1"/>
    <dgm:cxn modelId="{2AA910C4-F5B3-314D-B3DB-078260F55709}" type="presParOf" srcId="{8B7FA7D0-D438-5D45-BFDC-B3791837127F}" destId="{57CFB45D-101E-B643-BDDC-AC055BD55145}" srcOrd="2" destOrd="0" presId="urn:microsoft.com/office/officeart/2005/8/layout/orgChart1"/>
    <dgm:cxn modelId="{834B9482-23DA-FB43-96BC-CE7B96F104F7}" type="presParOf" srcId="{35D9D155-3407-224C-A001-BE8BB31316CE}" destId="{3AF78F59-7A47-1E42-B6F5-CF2915EF69F0}" srcOrd="2" destOrd="0" presId="urn:microsoft.com/office/officeart/2005/8/layout/orgChart1"/>
    <dgm:cxn modelId="{4B7C2F01-2543-DA4C-89DB-BCF9CA96F899}" type="presParOf" srcId="{461A2F59-94B9-6441-9FF4-F23612B2DF1E}" destId="{BDC8271B-DFDA-F74D-A3E3-FE40FB6FABB3}" srcOrd="2" destOrd="0" presId="urn:microsoft.com/office/officeart/2005/8/layout/orgChart1"/>
    <dgm:cxn modelId="{7827E2FC-8DA1-0A46-8CAD-7C6D82576D24}" type="presParOf" srcId="{7A4A35F5-1DC4-E842-9C39-1A6E1CC4D357}" destId="{87E9226A-56E7-114B-87AE-8C0FC4CEA64F}" srcOrd="2" destOrd="0" presId="urn:microsoft.com/office/officeart/2005/8/layout/orgChart1"/>
    <dgm:cxn modelId="{00FCCC82-017C-EC4A-BDA3-D7495A277F80}" type="presParOf" srcId="{7A4A35F5-1DC4-E842-9C39-1A6E1CC4D357}" destId="{0AEACA9E-BF47-3E49-9E66-A8CC2EEBE725}" srcOrd="3" destOrd="0" presId="urn:microsoft.com/office/officeart/2005/8/layout/orgChart1"/>
    <dgm:cxn modelId="{29019E35-FC23-3F42-AC3D-45DF2093CE31}" type="presParOf" srcId="{0AEACA9E-BF47-3E49-9E66-A8CC2EEBE725}" destId="{B4DA4D53-553C-F04B-B69E-E4FAC9B36A17}" srcOrd="0" destOrd="0" presId="urn:microsoft.com/office/officeart/2005/8/layout/orgChart1"/>
    <dgm:cxn modelId="{22451E36-DA11-A849-8B1D-76249DF395CA}" type="presParOf" srcId="{B4DA4D53-553C-F04B-B69E-E4FAC9B36A17}" destId="{294624A6-FF0F-8840-A102-926D769BB88D}" srcOrd="0" destOrd="0" presId="urn:microsoft.com/office/officeart/2005/8/layout/orgChart1"/>
    <dgm:cxn modelId="{E020DAF6-3849-2B46-8A9B-750652B0F68A}" type="presParOf" srcId="{B4DA4D53-553C-F04B-B69E-E4FAC9B36A17}" destId="{B2BB0A69-4B5E-FF4A-BC7F-C430983951D4}" srcOrd="1" destOrd="0" presId="urn:microsoft.com/office/officeart/2005/8/layout/orgChart1"/>
    <dgm:cxn modelId="{9AFF2E42-545D-2446-9D73-951F728FA077}" type="presParOf" srcId="{0AEACA9E-BF47-3E49-9E66-A8CC2EEBE725}" destId="{222AFF21-FDAB-DC44-B6BE-0B1A6DA81D55}" srcOrd="1" destOrd="0" presId="urn:microsoft.com/office/officeart/2005/8/layout/orgChart1"/>
    <dgm:cxn modelId="{3EDD5050-CD49-F442-90FC-A50775191517}" type="presParOf" srcId="{0AEACA9E-BF47-3E49-9E66-A8CC2EEBE725}" destId="{1263415E-145F-5B42-A290-3A46DAB5A1EA}" srcOrd="2" destOrd="0" presId="urn:microsoft.com/office/officeart/2005/8/layout/orgChart1"/>
    <dgm:cxn modelId="{D3537B42-14FA-1746-88FF-B4D186FDE1A7}" type="presParOf" srcId="{CB505CA2-34F2-B14D-B1A5-B8BE298F10AE}" destId="{8E0B8DED-4C27-DE42-8300-F3A88F988616}" srcOrd="2" destOrd="0" presId="urn:microsoft.com/office/officeart/2005/8/layout/orgChart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9226A-56E7-114B-87AE-8C0FC4CEA64F}">
      <dsp:nvSpPr>
        <dsp:cNvPr id="0" name=""/>
        <dsp:cNvSpPr/>
      </dsp:nvSpPr>
      <dsp:spPr>
        <a:xfrm>
          <a:off x="4510285" y="935840"/>
          <a:ext cx="1286611" cy="294812"/>
        </a:xfrm>
        <a:custGeom>
          <a:avLst/>
          <a:gdLst/>
          <a:ahLst/>
          <a:cxnLst/>
          <a:rect l="0" t="0" r="0" b="0"/>
          <a:pathLst>
            <a:path>
              <a:moveTo>
                <a:pt x="0" y="0"/>
              </a:moveTo>
              <a:lnTo>
                <a:pt x="0" y="109945"/>
              </a:lnTo>
              <a:lnTo>
                <a:pt x="1286611" y="109945"/>
              </a:lnTo>
              <a:lnTo>
                <a:pt x="1286611" y="29481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E0FB9869-4451-2B40-BFDF-BA41E587C9F9}">
      <dsp:nvSpPr>
        <dsp:cNvPr id="0" name=""/>
        <dsp:cNvSpPr/>
      </dsp:nvSpPr>
      <dsp:spPr>
        <a:xfrm>
          <a:off x="3215072" y="3641395"/>
          <a:ext cx="4273082" cy="445652"/>
        </a:xfrm>
        <a:custGeom>
          <a:avLst/>
          <a:gdLst/>
          <a:ahLst/>
          <a:cxnLst/>
          <a:rect l="0" t="0" r="0" b="0"/>
          <a:pathLst>
            <a:path>
              <a:moveTo>
                <a:pt x="0" y="0"/>
              </a:moveTo>
              <a:lnTo>
                <a:pt x="0" y="260785"/>
              </a:lnTo>
              <a:lnTo>
                <a:pt x="4273082" y="260785"/>
              </a:lnTo>
              <a:lnTo>
                <a:pt x="4273082" y="44565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B8E130E0-FCB7-784B-A615-44EE9F516E43}">
      <dsp:nvSpPr>
        <dsp:cNvPr id="0" name=""/>
        <dsp:cNvSpPr/>
      </dsp:nvSpPr>
      <dsp:spPr>
        <a:xfrm>
          <a:off x="3215072" y="3641395"/>
          <a:ext cx="2142712" cy="445652"/>
        </a:xfrm>
        <a:custGeom>
          <a:avLst/>
          <a:gdLst/>
          <a:ahLst/>
          <a:cxnLst/>
          <a:rect l="0" t="0" r="0" b="0"/>
          <a:pathLst>
            <a:path>
              <a:moveTo>
                <a:pt x="0" y="0"/>
              </a:moveTo>
              <a:lnTo>
                <a:pt x="0" y="260785"/>
              </a:lnTo>
              <a:lnTo>
                <a:pt x="2142712" y="260785"/>
              </a:lnTo>
              <a:lnTo>
                <a:pt x="2142712" y="44565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DFAA4839-FD4F-AD45-9593-9866AB9420DC}">
      <dsp:nvSpPr>
        <dsp:cNvPr id="0" name=""/>
        <dsp:cNvSpPr/>
      </dsp:nvSpPr>
      <dsp:spPr>
        <a:xfrm>
          <a:off x="3169352" y="3641395"/>
          <a:ext cx="91440" cy="445652"/>
        </a:xfrm>
        <a:custGeom>
          <a:avLst/>
          <a:gdLst/>
          <a:ahLst/>
          <a:cxnLst/>
          <a:rect l="0" t="0" r="0" b="0"/>
          <a:pathLst>
            <a:path>
              <a:moveTo>
                <a:pt x="45720" y="0"/>
              </a:moveTo>
              <a:lnTo>
                <a:pt x="45720" y="260785"/>
              </a:lnTo>
              <a:lnTo>
                <a:pt x="58062" y="260785"/>
              </a:lnTo>
              <a:lnTo>
                <a:pt x="58062" y="44565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7696AE4C-B071-814B-89CC-F37D1B482B31}">
      <dsp:nvSpPr>
        <dsp:cNvPr id="0" name=""/>
        <dsp:cNvSpPr/>
      </dsp:nvSpPr>
      <dsp:spPr>
        <a:xfrm>
          <a:off x="1097044" y="3641395"/>
          <a:ext cx="2118028" cy="445652"/>
        </a:xfrm>
        <a:custGeom>
          <a:avLst/>
          <a:gdLst/>
          <a:ahLst/>
          <a:cxnLst/>
          <a:rect l="0" t="0" r="0" b="0"/>
          <a:pathLst>
            <a:path>
              <a:moveTo>
                <a:pt x="2118028" y="0"/>
              </a:moveTo>
              <a:lnTo>
                <a:pt x="2118028" y="260785"/>
              </a:lnTo>
              <a:lnTo>
                <a:pt x="0" y="260785"/>
              </a:lnTo>
              <a:lnTo>
                <a:pt x="0" y="44565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FB3E05B4-6C53-BC48-B09B-27FFC2939979}">
      <dsp:nvSpPr>
        <dsp:cNvPr id="0" name=""/>
        <dsp:cNvSpPr/>
      </dsp:nvSpPr>
      <dsp:spPr>
        <a:xfrm>
          <a:off x="3169352" y="2257226"/>
          <a:ext cx="91440" cy="369733"/>
        </a:xfrm>
        <a:custGeom>
          <a:avLst/>
          <a:gdLst/>
          <a:ahLst/>
          <a:cxnLst/>
          <a:rect l="0" t="0" r="0" b="0"/>
          <a:pathLst>
            <a:path>
              <a:moveTo>
                <a:pt x="45720" y="0"/>
              </a:moveTo>
              <a:lnTo>
                <a:pt x="45720" y="369733"/>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EFA3277E-6321-3149-ABB2-E5BC312F8396}">
      <dsp:nvSpPr>
        <dsp:cNvPr id="0" name=""/>
        <dsp:cNvSpPr/>
      </dsp:nvSpPr>
      <dsp:spPr>
        <a:xfrm>
          <a:off x="3215072" y="935840"/>
          <a:ext cx="1295212" cy="294812"/>
        </a:xfrm>
        <a:custGeom>
          <a:avLst/>
          <a:gdLst/>
          <a:ahLst/>
          <a:cxnLst/>
          <a:rect l="0" t="0" r="0" b="0"/>
          <a:pathLst>
            <a:path>
              <a:moveTo>
                <a:pt x="1295212" y="0"/>
              </a:moveTo>
              <a:lnTo>
                <a:pt x="1295212" y="109945"/>
              </a:lnTo>
              <a:lnTo>
                <a:pt x="0" y="109945"/>
              </a:lnTo>
              <a:lnTo>
                <a:pt x="0" y="294812"/>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970DD04D-C53D-C949-95BB-0459DDE117CB}">
      <dsp:nvSpPr>
        <dsp:cNvPr id="0" name=""/>
        <dsp:cNvSpPr/>
      </dsp:nvSpPr>
      <dsp:spPr>
        <a:xfrm>
          <a:off x="3299336" y="0"/>
          <a:ext cx="2421896" cy="935840"/>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Agreement</a:t>
          </a:r>
          <a:r>
            <a:rPr lang="en-US" sz="1050" kern="1200" dirty="0" smtClean="0">
              <a:solidFill>
                <a:srgbClr val="FFFFFF"/>
              </a:solidFill>
              <a:latin typeface="Helvetica"/>
              <a:cs typeface="Helvetica"/>
            </a:rPr>
            <a:t/>
          </a:r>
          <a:br>
            <a:rPr lang="en-US" sz="1050" kern="1200" dirty="0" smtClean="0">
              <a:solidFill>
                <a:srgbClr val="FFFFFF"/>
              </a:solidFill>
              <a:latin typeface="Helvetica"/>
              <a:cs typeface="Helvetica"/>
            </a:rPr>
          </a:br>
          <a:endParaRPr lang="en-US" sz="1050" kern="1200" dirty="0">
            <a:solidFill>
              <a:srgbClr val="FFFFFF"/>
            </a:solidFill>
            <a:latin typeface="Helvetica"/>
            <a:cs typeface="Helvetica"/>
          </a:endParaRPr>
        </a:p>
      </dsp:txBody>
      <dsp:txXfrm>
        <a:off x="3299336" y="0"/>
        <a:ext cx="2421896" cy="935840"/>
      </dsp:txXfrm>
    </dsp:sp>
    <dsp:sp modelId="{AAE7D696-524D-E74A-8350-5B1FA31CA4A1}">
      <dsp:nvSpPr>
        <dsp:cNvPr id="0" name=""/>
        <dsp:cNvSpPr/>
      </dsp:nvSpPr>
      <dsp:spPr>
        <a:xfrm>
          <a:off x="2113327" y="1230652"/>
          <a:ext cx="2203489" cy="1026574"/>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Service-categories</a:t>
          </a:r>
          <a:r>
            <a:rPr lang="en-US" sz="1050" kern="1200" dirty="0" smtClean="0">
              <a:solidFill>
                <a:srgbClr val="FFFFFF"/>
              </a:solidFill>
              <a:latin typeface="Helvetica"/>
              <a:cs typeface="Helvetica"/>
            </a:rPr>
            <a:t/>
          </a:r>
          <a:br>
            <a:rPr lang="en-US" sz="1050" kern="1200" dirty="0" smtClean="0">
              <a:solidFill>
                <a:srgbClr val="FFFFFF"/>
              </a:solidFill>
              <a:latin typeface="Helvetica"/>
              <a:cs typeface="Helvetica"/>
            </a:rPr>
          </a:br>
          <a:r>
            <a:rPr lang="en-US" sz="1050" kern="1200" dirty="0" smtClean="0">
              <a:solidFill>
                <a:srgbClr val="FFFFFF"/>
              </a:solidFill>
              <a:latin typeface="Helvetica"/>
              <a:cs typeface="Helvetica"/>
            </a:rPr>
            <a:t>Server</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Storage</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Applications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Etc.</a:t>
          </a:r>
          <a:endParaRPr lang="en-US" sz="1050" kern="1200" dirty="0">
            <a:solidFill>
              <a:srgbClr val="FFFFFF"/>
            </a:solidFill>
            <a:latin typeface="Helvetica"/>
            <a:cs typeface="Helvetica"/>
          </a:endParaRPr>
        </a:p>
      </dsp:txBody>
      <dsp:txXfrm>
        <a:off x="2113327" y="1230652"/>
        <a:ext cx="2203489" cy="1026574"/>
      </dsp:txXfrm>
    </dsp:sp>
    <dsp:sp modelId="{DCB48AE9-AAFD-7946-8774-C5250BB19368}">
      <dsp:nvSpPr>
        <dsp:cNvPr id="0" name=""/>
        <dsp:cNvSpPr/>
      </dsp:nvSpPr>
      <dsp:spPr>
        <a:xfrm flipH="1">
          <a:off x="2113327" y="2626960"/>
          <a:ext cx="2203489" cy="1014434"/>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Service components</a:t>
          </a:r>
        </a:p>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Physical Wintel Server 1-4 CPU</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SQL Database</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Etc.</a:t>
          </a:r>
          <a:endParaRPr lang="en-US" sz="1050" kern="1200" dirty="0">
            <a:solidFill>
              <a:srgbClr val="FFFFFF"/>
            </a:solidFill>
            <a:latin typeface="Helvetica"/>
            <a:cs typeface="Helvetica"/>
          </a:endParaRPr>
        </a:p>
      </dsp:txBody>
      <dsp:txXfrm>
        <a:off x="2113327" y="2626960"/>
        <a:ext cx="2203489" cy="1014434"/>
      </dsp:txXfrm>
    </dsp:sp>
    <dsp:sp modelId="{E582D8DA-F099-334F-8803-932F082539E3}">
      <dsp:nvSpPr>
        <dsp:cNvPr id="0" name=""/>
        <dsp:cNvSpPr/>
      </dsp:nvSpPr>
      <dsp:spPr>
        <a:xfrm>
          <a:off x="216725" y="4087047"/>
          <a:ext cx="1760636" cy="88031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Scope</a:t>
          </a:r>
          <a:r>
            <a:rPr lang="en-US" sz="1100" kern="1200" dirty="0" smtClean="0">
              <a:solidFill>
                <a:srgbClr val="FFFFFF"/>
              </a:solidFill>
              <a:latin typeface="Helvetica"/>
              <a:cs typeface="Helvetica"/>
            </a:rPr>
            <a:t/>
          </a:r>
          <a:br>
            <a:rPr lang="en-US" sz="1100" kern="1200" dirty="0" smtClean="0">
              <a:solidFill>
                <a:srgbClr val="FFFFFF"/>
              </a:solidFill>
              <a:latin typeface="Helvetica"/>
              <a:cs typeface="Helvetica"/>
            </a:rPr>
          </a:br>
          <a:r>
            <a:rPr lang="en-US" sz="1050" kern="1200" dirty="0" smtClean="0">
              <a:solidFill>
                <a:srgbClr val="FFFFFF"/>
              </a:solidFill>
              <a:latin typeface="Helvetica"/>
              <a:cs typeface="Helvetica"/>
            </a:rPr>
            <a:t>Systems Management</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Service Management</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Ownership</a:t>
          </a:r>
          <a:endParaRPr lang="en-US" sz="1050" kern="1200" dirty="0">
            <a:solidFill>
              <a:srgbClr val="FFFFFF"/>
            </a:solidFill>
            <a:latin typeface="Helvetica"/>
            <a:cs typeface="Helvetica"/>
          </a:endParaRPr>
        </a:p>
      </dsp:txBody>
      <dsp:txXfrm>
        <a:off x="216725" y="4087047"/>
        <a:ext cx="1760636" cy="880318"/>
      </dsp:txXfrm>
    </dsp:sp>
    <dsp:sp modelId="{F25F583E-EF88-A240-B217-80C64E182470}">
      <dsp:nvSpPr>
        <dsp:cNvPr id="0" name=""/>
        <dsp:cNvSpPr/>
      </dsp:nvSpPr>
      <dsp:spPr>
        <a:xfrm>
          <a:off x="2347096" y="4087047"/>
          <a:ext cx="1760636" cy="88031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Volume</a:t>
          </a:r>
          <a:r>
            <a:rPr lang="en-US" sz="1100" kern="1200" dirty="0" smtClean="0">
              <a:solidFill>
                <a:srgbClr val="FFFFFF"/>
              </a:solidFill>
              <a:latin typeface="Helvetica"/>
              <a:cs typeface="Helvetica"/>
            </a:rPr>
            <a:t/>
          </a:r>
          <a:br>
            <a:rPr lang="en-US" sz="1100" kern="1200" dirty="0" smtClean="0">
              <a:solidFill>
                <a:srgbClr val="FFFFFF"/>
              </a:solidFill>
              <a:latin typeface="Helvetica"/>
              <a:cs typeface="Helvetica"/>
            </a:rPr>
          </a:br>
          <a:r>
            <a:rPr lang="en-US" sz="1050" kern="1200" dirty="0" smtClean="0">
              <a:solidFill>
                <a:srgbClr val="FFFFFF"/>
              </a:solidFill>
              <a:latin typeface="Helvetica"/>
              <a:cs typeface="Helvetica"/>
            </a:rPr>
            <a:t># Servers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 GBs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 Helpdesk Calls per month</a:t>
          </a:r>
          <a:endParaRPr lang="en-US" sz="1050" kern="1200" dirty="0">
            <a:solidFill>
              <a:srgbClr val="FFFFFF"/>
            </a:solidFill>
            <a:latin typeface="Helvetica"/>
            <a:cs typeface="Helvetica"/>
          </a:endParaRPr>
        </a:p>
      </dsp:txBody>
      <dsp:txXfrm>
        <a:off x="2347096" y="4087047"/>
        <a:ext cx="1760636" cy="880318"/>
      </dsp:txXfrm>
    </dsp:sp>
    <dsp:sp modelId="{8F69ED7B-3D66-B64C-96F8-EA77AE3A7FA0}">
      <dsp:nvSpPr>
        <dsp:cNvPr id="0" name=""/>
        <dsp:cNvSpPr/>
      </dsp:nvSpPr>
      <dsp:spPr>
        <a:xfrm>
          <a:off x="4477466" y="4087047"/>
          <a:ext cx="1760636" cy="88031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SLA</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Availability</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Opening Hours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Latency</a:t>
          </a:r>
          <a:endParaRPr lang="en-US" sz="1050" kern="1200" dirty="0">
            <a:solidFill>
              <a:srgbClr val="FFFFFF"/>
            </a:solidFill>
            <a:latin typeface="Helvetica"/>
            <a:cs typeface="Helvetica"/>
          </a:endParaRPr>
        </a:p>
      </dsp:txBody>
      <dsp:txXfrm>
        <a:off x="4477466" y="4087047"/>
        <a:ext cx="1760636" cy="880318"/>
      </dsp:txXfrm>
    </dsp:sp>
    <dsp:sp modelId="{040A9E88-4BD0-A84D-AF82-12A1D43F5E18}">
      <dsp:nvSpPr>
        <dsp:cNvPr id="0" name=""/>
        <dsp:cNvSpPr/>
      </dsp:nvSpPr>
      <dsp:spPr>
        <a:xfrm>
          <a:off x="6607837" y="4087047"/>
          <a:ext cx="1760636" cy="88031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Price</a:t>
          </a:r>
          <a:endParaRPr lang="en-US" sz="1400" kern="1200" dirty="0" smtClean="0">
            <a:solidFill>
              <a:srgbClr val="FFFFFF"/>
            </a:solidFill>
            <a:latin typeface="Helvetica"/>
            <a:cs typeface="Helvetica"/>
          </a:endParaRP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Component price if available</a:t>
          </a:r>
          <a:endParaRPr lang="en-US" sz="1050" kern="1200" dirty="0">
            <a:solidFill>
              <a:srgbClr val="FFFFFF"/>
            </a:solidFill>
            <a:latin typeface="Helvetica"/>
            <a:cs typeface="Helvetica"/>
          </a:endParaRPr>
        </a:p>
      </dsp:txBody>
      <dsp:txXfrm>
        <a:off x="6607837" y="4087047"/>
        <a:ext cx="1760636" cy="880318"/>
      </dsp:txXfrm>
    </dsp:sp>
    <dsp:sp modelId="{294624A6-FF0F-8840-A102-926D769BB88D}">
      <dsp:nvSpPr>
        <dsp:cNvPr id="0" name=""/>
        <dsp:cNvSpPr/>
      </dsp:nvSpPr>
      <dsp:spPr>
        <a:xfrm>
          <a:off x="4686551" y="1230652"/>
          <a:ext cx="2220691" cy="1027542"/>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Terms and conditions</a:t>
          </a:r>
        </a:p>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The terms and conditions that influences the price of the agreement</a:t>
          </a:r>
          <a:endParaRPr lang="en-US" sz="1050" kern="1200" dirty="0">
            <a:solidFill>
              <a:srgbClr val="FFFFFF"/>
            </a:solidFill>
            <a:latin typeface="Helvetica"/>
            <a:cs typeface="Helvetica"/>
          </a:endParaRPr>
        </a:p>
      </dsp:txBody>
      <dsp:txXfrm>
        <a:off x="4686551" y="1230652"/>
        <a:ext cx="2220691" cy="10275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E9226A-56E7-114B-87AE-8C0FC4CEA64F}">
      <dsp:nvSpPr>
        <dsp:cNvPr id="0" name=""/>
        <dsp:cNvSpPr/>
      </dsp:nvSpPr>
      <dsp:spPr>
        <a:xfrm>
          <a:off x="4499595" y="889883"/>
          <a:ext cx="1223429" cy="281675"/>
        </a:xfrm>
        <a:custGeom>
          <a:avLst/>
          <a:gdLst/>
          <a:ahLst/>
          <a:cxnLst/>
          <a:rect l="0" t="0" r="0" b="0"/>
          <a:pathLst>
            <a:path>
              <a:moveTo>
                <a:pt x="0" y="0"/>
              </a:moveTo>
              <a:lnTo>
                <a:pt x="0" y="105887"/>
              </a:lnTo>
              <a:lnTo>
                <a:pt x="1223429" y="105887"/>
              </a:lnTo>
              <a:lnTo>
                <a:pt x="1223429" y="281675"/>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E0FB9869-4451-2B40-BFDF-BA41E587C9F9}">
      <dsp:nvSpPr>
        <dsp:cNvPr id="0" name=""/>
        <dsp:cNvSpPr/>
      </dsp:nvSpPr>
      <dsp:spPr>
        <a:xfrm>
          <a:off x="3267987" y="3463917"/>
          <a:ext cx="4063244" cy="423767"/>
        </a:xfrm>
        <a:custGeom>
          <a:avLst/>
          <a:gdLst/>
          <a:ahLst/>
          <a:cxnLst/>
          <a:rect l="0" t="0" r="0" b="0"/>
          <a:pathLst>
            <a:path>
              <a:moveTo>
                <a:pt x="0" y="0"/>
              </a:moveTo>
              <a:lnTo>
                <a:pt x="0" y="247979"/>
              </a:lnTo>
              <a:lnTo>
                <a:pt x="4063244" y="247979"/>
              </a:lnTo>
              <a:lnTo>
                <a:pt x="4063244" y="423767"/>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B8E130E0-FCB7-784B-A615-44EE9F516E43}">
      <dsp:nvSpPr>
        <dsp:cNvPr id="0" name=""/>
        <dsp:cNvSpPr/>
      </dsp:nvSpPr>
      <dsp:spPr>
        <a:xfrm>
          <a:off x="3267987" y="3463917"/>
          <a:ext cx="2037490" cy="423767"/>
        </a:xfrm>
        <a:custGeom>
          <a:avLst/>
          <a:gdLst/>
          <a:ahLst/>
          <a:cxnLst/>
          <a:rect l="0" t="0" r="0" b="0"/>
          <a:pathLst>
            <a:path>
              <a:moveTo>
                <a:pt x="0" y="0"/>
              </a:moveTo>
              <a:lnTo>
                <a:pt x="0" y="247979"/>
              </a:lnTo>
              <a:lnTo>
                <a:pt x="2037490" y="247979"/>
              </a:lnTo>
              <a:lnTo>
                <a:pt x="2037490" y="423767"/>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DFAA4839-FD4F-AD45-9593-9866AB9420DC}">
      <dsp:nvSpPr>
        <dsp:cNvPr id="0" name=""/>
        <dsp:cNvSpPr/>
      </dsp:nvSpPr>
      <dsp:spPr>
        <a:xfrm>
          <a:off x="3222267" y="3463917"/>
          <a:ext cx="91440" cy="423767"/>
        </a:xfrm>
        <a:custGeom>
          <a:avLst/>
          <a:gdLst/>
          <a:ahLst/>
          <a:cxnLst/>
          <a:rect l="0" t="0" r="0" b="0"/>
          <a:pathLst>
            <a:path>
              <a:moveTo>
                <a:pt x="45720" y="0"/>
              </a:moveTo>
              <a:lnTo>
                <a:pt x="45720" y="247979"/>
              </a:lnTo>
              <a:lnTo>
                <a:pt x="57455" y="247979"/>
              </a:lnTo>
              <a:lnTo>
                <a:pt x="57455" y="423767"/>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7696AE4C-B071-814B-89CC-F37D1B482B31}">
      <dsp:nvSpPr>
        <dsp:cNvPr id="0" name=""/>
        <dsp:cNvSpPr/>
      </dsp:nvSpPr>
      <dsp:spPr>
        <a:xfrm>
          <a:off x="1253968" y="3463917"/>
          <a:ext cx="2014018" cy="423767"/>
        </a:xfrm>
        <a:custGeom>
          <a:avLst/>
          <a:gdLst/>
          <a:ahLst/>
          <a:cxnLst/>
          <a:rect l="0" t="0" r="0" b="0"/>
          <a:pathLst>
            <a:path>
              <a:moveTo>
                <a:pt x="2014018" y="0"/>
              </a:moveTo>
              <a:lnTo>
                <a:pt x="2014018" y="247979"/>
              </a:lnTo>
              <a:lnTo>
                <a:pt x="0" y="247979"/>
              </a:lnTo>
              <a:lnTo>
                <a:pt x="0" y="423767"/>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FB3E05B4-6C53-BC48-B09B-27FFC2939979}">
      <dsp:nvSpPr>
        <dsp:cNvPr id="0" name=""/>
        <dsp:cNvSpPr/>
      </dsp:nvSpPr>
      <dsp:spPr>
        <a:xfrm>
          <a:off x="3222267" y="2147721"/>
          <a:ext cx="91440" cy="351577"/>
        </a:xfrm>
        <a:custGeom>
          <a:avLst/>
          <a:gdLst/>
          <a:ahLst/>
          <a:cxnLst/>
          <a:rect l="0" t="0" r="0" b="0"/>
          <a:pathLst>
            <a:path>
              <a:moveTo>
                <a:pt x="45720" y="0"/>
              </a:moveTo>
              <a:lnTo>
                <a:pt x="45720" y="351577"/>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EFA3277E-6321-3149-ABB2-E5BC312F8396}">
      <dsp:nvSpPr>
        <dsp:cNvPr id="0" name=""/>
        <dsp:cNvSpPr/>
      </dsp:nvSpPr>
      <dsp:spPr>
        <a:xfrm>
          <a:off x="3267987" y="889883"/>
          <a:ext cx="1231608" cy="281675"/>
        </a:xfrm>
        <a:custGeom>
          <a:avLst/>
          <a:gdLst/>
          <a:ahLst/>
          <a:cxnLst/>
          <a:rect l="0" t="0" r="0" b="0"/>
          <a:pathLst>
            <a:path>
              <a:moveTo>
                <a:pt x="1231608" y="0"/>
              </a:moveTo>
              <a:lnTo>
                <a:pt x="1231608" y="105887"/>
              </a:lnTo>
              <a:lnTo>
                <a:pt x="0" y="105887"/>
              </a:lnTo>
              <a:lnTo>
                <a:pt x="0" y="281675"/>
              </a:lnTo>
            </a:path>
          </a:pathLst>
        </a:custGeom>
        <a:noFill/>
        <a:ln w="9525" cap="flat" cmpd="sng" algn="ctr">
          <a:solidFill>
            <a:srgbClr val="00529B"/>
          </a:solidFill>
          <a:prstDash val="solid"/>
        </a:ln>
        <a:effectLst/>
      </dsp:spPr>
      <dsp:style>
        <a:lnRef idx="1">
          <a:scrgbClr r="0" g="0" b="0"/>
        </a:lnRef>
        <a:fillRef idx="0">
          <a:scrgbClr r="0" g="0" b="0"/>
        </a:fillRef>
        <a:effectRef idx="0">
          <a:scrgbClr r="0" g="0" b="0"/>
        </a:effectRef>
        <a:fontRef idx="minor"/>
      </dsp:style>
    </dsp:sp>
    <dsp:sp modelId="{970DD04D-C53D-C949-95BB-0459DDE117CB}">
      <dsp:nvSpPr>
        <dsp:cNvPr id="0" name=""/>
        <dsp:cNvSpPr/>
      </dsp:nvSpPr>
      <dsp:spPr>
        <a:xfrm>
          <a:off x="3348113" y="0"/>
          <a:ext cx="2302964" cy="889883"/>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Agreement</a:t>
          </a:r>
          <a:r>
            <a:rPr lang="en-US" sz="1050" kern="1200" dirty="0" smtClean="0">
              <a:solidFill>
                <a:srgbClr val="FFFFFF"/>
              </a:solidFill>
              <a:latin typeface="Helvetica"/>
              <a:cs typeface="Helvetica"/>
            </a:rPr>
            <a:t/>
          </a:r>
          <a:br>
            <a:rPr lang="en-US" sz="1050" kern="1200" dirty="0" smtClean="0">
              <a:solidFill>
                <a:srgbClr val="FFFFFF"/>
              </a:solidFill>
              <a:latin typeface="Helvetica"/>
              <a:cs typeface="Helvetica"/>
            </a:rPr>
          </a:br>
          <a:endParaRPr lang="en-US" sz="1050" kern="1200" dirty="0">
            <a:solidFill>
              <a:srgbClr val="FFFFFF"/>
            </a:solidFill>
            <a:latin typeface="Helvetica"/>
            <a:cs typeface="Helvetica"/>
          </a:endParaRPr>
        </a:p>
      </dsp:txBody>
      <dsp:txXfrm>
        <a:off x="3348113" y="0"/>
        <a:ext cx="2302964" cy="889883"/>
      </dsp:txXfrm>
    </dsp:sp>
    <dsp:sp modelId="{AAE7D696-524D-E74A-8350-5B1FA31CA4A1}">
      <dsp:nvSpPr>
        <dsp:cNvPr id="0" name=""/>
        <dsp:cNvSpPr/>
      </dsp:nvSpPr>
      <dsp:spPr>
        <a:xfrm>
          <a:off x="2220345" y="1171559"/>
          <a:ext cx="2095282" cy="976162"/>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Service-categories</a:t>
          </a:r>
          <a:r>
            <a:rPr lang="en-US" sz="1050" kern="1200" dirty="0" smtClean="0">
              <a:solidFill>
                <a:srgbClr val="FFFFFF"/>
              </a:solidFill>
              <a:latin typeface="Helvetica"/>
              <a:cs typeface="Helvetica"/>
            </a:rPr>
            <a:t/>
          </a:r>
          <a:br>
            <a:rPr lang="en-US" sz="1050" kern="1200" dirty="0" smtClean="0">
              <a:solidFill>
                <a:srgbClr val="FFFFFF"/>
              </a:solidFill>
              <a:latin typeface="Helvetica"/>
              <a:cs typeface="Helvetica"/>
            </a:rPr>
          </a:br>
          <a:r>
            <a:rPr lang="en-US" sz="1050" kern="1200" dirty="0" smtClean="0">
              <a:solidFill>
                <a:srgbClr val="FFFFFF"/>
              </a:solidFill>
              <a:latin typeface="Helvetica"/>
              <a:cs typeface="Helvetica"/>
            </a:rPr>
            <a:t>Server</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Storage</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Applications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Etc.</a:t>
          </a:r>
          <a:endParaRPr lang="en-US" sz="1050" kern="1200" dirty="0">
            <a:solidFill>
              <a:srgbClr val="FFFFFF"/>
            </a:solidFill>
            <a:latin typeface="Helvetica"/>
            <a:cs typeface="Helvetica"/>
          </a:endParaRPr>
        </a:p>
      </dsp:txBody>
      <dsp:txXfrm>
        <a:off x="2220345" y="1171559"/>
        <a:ext cx="2095282" cy="976162"/>
      </dsp:txXfrm>
    </dsp:sp>
    <dsp:sp modelId="{DCB48AE9-AAFD-7946-8774-C5250BB19368}">
      <dsp:nvSpPr>
        <dsp:cNvPr id="0" name=""/>
        <dsp:cNvSpPr/>
      </dsp:nvSpPr>
      <dsp:spPr>
        <a:xfrm flipH="1">
          <a:off x="2220345" y="2499298"/>
          <a:ext cx="2095282" cy="96461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Service components</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Physical Wintel Server 1-4 CPU</a:t>
          </a:r>
        </a:p>
        <a:p>
          <a:pPr lvl="0" algn="ctr" defTabSz="533400">
            <a:lnSpc>
              <a:spcPct val="90000"/>
            </a:lnSpc>
            <a:spcBef>
              <a:spcPct val="0"/>
            </a:spcBef>
            <a:spcAft>
              <a:spcPct val="35000"/>
            </a:spcAft>
          </a:pPr>
          <a:r>
            <a:rPr lang="en-US" sz="1050" kern="1200" smtClean="0">
              <a:solidFill>
                <a:srgbClr val="FFFFFF"/>
              </a:solidFill>
              <a:latin typeface="Helvetica"/>
              <a:cs typeface="Helvetica"/>
            </a:rPr>
            <a:t>SQL Database</a:t>
          </a:r>
          <a:endParaRPr lang="en-US" sz="1050" kern="1200" dirty="0" smtClean="0">
            <a:solidFill>
              <a:srgbClr val="FFFFFF"/>
            </a:solidFill>
            <a:latin typeface="Helvetica"/>
            <a:cs typeface="Helvetica"/>
          </a:endParaRP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Etc.</a:t>
          </a:r>
          <a:endParaRPr lang="en-US" sz="1050" kern="1200" dirty="0">
            <a:solidFill>
              <a:srgbClr val="FFFFFF"/>
            </a:solidFill>
            <a:latin typeface="Helvetica"/>
            <a:cs typeface="Helvetica"/>
          </a:endParaRPr>
        </a:p>
      </dsp:txBody>
      <dsp:txXfrm>
        <a:off x="2220345" y="2499298"/>
        <a:ext cx="2095282" cy="964618"/>
      </dsp:txXfrm>
    </dsp:sp>
    <dsp:sp modelId="{E582D8DA-F099-334F-8803-932F082539E3}">
      <dsp:nvSpPr>
        <dsp:cNvPr id="0" name=""/>
        <dsp:cNvSpPr/>
      </dsp:nvSpPr>
      <dsp:spPr>
        <a:xfrm>
          <a:off x="416880" y="3887685"/>
          <a:ext cx="1674176" cy="83708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Scope</a:t>
          </a:r>
          <a:r>
            <a:rPr lang="en-US" sz="1100" kern="1200" dirty="0" smtClean="0">
              <a:solidFill>
                <a:srgbClr val="FFFFFF"/>
              </a:solidFill>
              <a:latin typeface="Helvetica"/>
              <a:cs typeface="Helvetica"/>
            </a:rPr>
            <a:t/>
          </a:r>
          <a:br>
            <a:rPr lang="en-US" sz="1100" kern="1200" dirty="0" smtClean="0">
              <a:solidFill>
                <a:srgbClr val="FFFFFF"/>
              </a:solidFill>
              <a:latin typeface="Helvetica"/>
              <a:cs typeface="Helvetica"/>
            </a:rPr>
          </a:br>
          <a:r>
            <a:rPr lang="en-US" sz="1050" kern="1200" dirty="0" smtClean="0">
              <a:solidFill>
                <a:srgbClr val="FFFFFF"/>
              </a:solidFill>
              <a:latin typeface="Helvetica"/>
              <a:cs typeface="Helvetica"/>
            </a:rPr>
            <a:t>Systems Management</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Service Management</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Ownership</a:t>
          </a:r>
          <a:endParaRPr lang="en-US" sz="1050" kern="1200" dirty="0">
            <a:solidFill>
              <a:srgbClr val="FFFFFF"/>
            </a:solidFill>
            <a:latin typeface="Helvetica"/>
            <a:cs typeface="Helvetica"/>
          </a:endParaRPr>
        </a:p>
      </dsp:txBody>
      <dsp:txXfrm>
        <a:off x="416880" y="3887685"/>
        <a:ext cx="1674176" cy="837088"/>
      </dsp:txXfrm>
    </dsp:sp>
    <dsp:sp modelId="{F25F583E-EF88-A240-B217-80C64E182470}">
      <dsp:nvSpPr>
        <dsp:cNvPr id="0" name=""/>
        <dsp:cNvSpPr/>
      </dsp:nvSpPr>
      <dsp:spPr>
        <a:xfrm>
          <a:off x="2442634" y="3887685"/>
          <a:ext cx="1674176" cy="83708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Volume</a:t>
          </a:r>
          <a:r>
            <a:rPr lang="en-US" sz="1100" kern="1200" dirty="0" smtClean="0">
              <a:solidFill>
                <a:srgbClr val="FFFFFF"/>
              </a:solidFill>
              <a:latin typeface="Helvetica"/>
              <a:cs typeface="Helvetica"/>
            </a:rPr>
            <a:t/>
          </a:r>
          <a:br>
            <a:rPr lang="en-US" sz="1100" kern="1200" dirty="0" smtClean="0">
              <a:solidFill>
                <a:srgbClr val="FFFFFF"/>
              </a:solidFill>
              <a:latin typeface="Helvetica"/>
              <a:cs typeface="Helvetica"/>
            </a:rPr>
          </a:br>
          <a:r>
            <a:rPr lang="en-US" sz="1050" kern="1200" dirty="0" smtClean="0">
              <a:solidFill>
                <a:srgbClr val="FFFFFF"/>
              </a:solidFill>
              <a:latin typeface="Helvetica"/>
              <a:cs typeface="Helvetica"/>
            </a:rPr>
            <a:t># Servers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 GBs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 Helpdesk Calls per month</a:t>
          </a:r>
          <a:endParaRPr lang="en-US" sz="1050" kern="1200" dirty="0">
            <a:solidFill>
              <a:srgbClr val="FFFFFF"/>
            </a:solidFill>
            <a:latin typeface="Helvetica"/>
            <a:cs typeface="Helvetica"/>
          </a:endParaRPr>
        </a:p>
      </dsp:txBody>
      <dsp:txXfrm>
        <a:off x="2442634" y="3887685"/>
        <a:ext cx="1674176" cy="837088"/>
      </dsp:txXfrm>
    </dsp:sp>
    <dsp:sp modelId="{8F69ED7B-3D66-B64C-96F8-EA77AE3A7FA0}">
      <dsp:nvSpPr>
        <dsp:cNvPr id="0" name=""/>
        <dsp:cNvSpPr/>
      </dsp:nvSpPr>
      <dsp:spPr>
        <a:xfrm>
          <a:off x="4468388" y="3887685"/>
          <a:ext cx="1674176" cy="83708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SLA</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Availability</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Opening Hours</a:t>
          </a: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Latency</a:t>
          </a:r>
          <a:endParaRPr lang="en-US" sz="1050" kern="1200" dirty="0">
            <a:solidFill>
              <a:srgbClr val="FFFFFF"/>
            </a:solidFill>
            <a:latin typeface="Helvetica"/>
            <a:cs typeface="Helvetica"/>
          </a:endParaRPr>
        </a:p>
      </dsp:txBody>
      <dsp:txXfrm>
        <a:off x="4468388" y="3887685"/>
        <a:ext cx="1674176" cy="837088"/>
      </dsp:txXfrm>
    </dsp:sp>
    <dsp:sp modelId="{040A9E88-4BD0-A84D-AF82-12A1D43F5E18}">
      <dsp:nvSpPr>
        <dsp:cNvPr id="0" name=""/>
        <dsp:cNvSpPr/>
      </dsp:nvSpPr>
      <dsp:spPr>
        <a:xfrm>
          <a:off x="6494142" y="3887685"/>
          <a:ext cx="1674176" cy="837088"/>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t"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Price</a:t>
          </a:r>
          <a:endParaRPr lang="en-US" sz="1400" kern="1200" dirty="0" smtClean="0">
            <a:solidFill>
              <a:srgbClr val="FFFFFF"/>
            </a:solidFill>
            <a:latin typeface="Helvetica"/>
            <a:cs typeface="Helvetica"/>
          </a:endParaRPr>
        </a:p>
        <a:p>
          <a:pPr lvl="0" algn="ctr" defTabSz="533400">
            <a:lnSpc>
              <a:spcPct val="90000"/>
            </a:lnSpc>
            <a:spcBef>
              <a:spcPct val="0"/>
            </a:spcBef>
            <a:spcAft>
              <a:spcPct val="35000"/>
            </a:spcAft>
          </a:pPr>
          <a:r>
            <a:rPr lang="en-US" sz="1050" kern="1200" dirty="0" smtClean="0">
              <a:solidFill>
                <a:srgbClr val="FFFFFF"/>
              </a:solidFill>
              <a:latin typeface="Helvetica"/>
              <a:cs typeface="Helvetica"/>
            </a:rPr>
            <a:t>Component price if available</a:t>
          </a:r>
          <a:endParaRPr lang="en-US" sz="1050" kern="1200" dirty="0">
            <a:solidFill>
              <a:srgbClr val="FFFFFF"/>
            </a:solidFill>
            <a:latin typeface="Helvetica"/>
            <a:cs typeface="Helvetica"/>
          </a:endParaRPr>
        </a:p>
      </dsp:txBody>
      <dsp:txXfrm>
        <a:off x="6494142" y="3887685"/>
        <a:ext cx="1674176" cy="837088"/>
      </dsp:txXfrm>
    </dsp:sp>
    <dsp:sp modelId="{294624A6-FF0F-8840-A102-926D769BB88D}">
      <dsp:nvSpPr>
        <dsp:cNvPr id="0" name=""/>
        <dsp:cNvSpPr/>
      </dsp:nvSpPr>
      <dsp:spPr>
        <a:xfrm>
          <a:off x="4667205" y="1171559"/>
          <a:ext cx="2111639" cy="977083"/>
        </a:xfrm>
        <a:prstGeom prst="rect">
          <a:avLst/>
        </a:prstGeom>
        <a:solidFill>
          <a:srgbClr val="48829D"/>
        </a:solidFill>
        <a:ln>
          <a:solidFill>
            <a:srgbClr val="00529B"/>
          </a:solid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smtClean="0">
              <a:solidFill>
                <a:srgbClr val="FFFFFF"/>
              </a:solidFill>
              <a:latin typeface="Helvetica"/>
              <a:cs typeface="Helvetica"/>
            </a:rPr>
            <a:t>Terms and conditions</a:t>
          </a:r>
          <a:br>
            <a:rPr lang="en-US" sz="1200" kern="1200" dirty="0" smtClean="0">
              <a:solidFill>
                <a:srgbClr val="FFFFFF"/>
              </a:solidFill>
              <a:latin typeface="Helvetica"/>
              <a:cs typeface="Helvetica"/>
            </a:rPr>
          </a:br>
          <a:r>
            <a:rPr lang="en-US" sz="1050" kern="1200" dirty="0" smtClean="0">
              <a:solidFill>
                <a:srgbClr val="FFFFFF"/>
              </a:solidFill>
              <a:latin typeface="Helvetica"/>
              <a:cs typeface="Helvetica"/>
            </a:rPr>
            <a:t>The terms and conditions that influences the price of the agreement</a:t>
          </a:r>
          <a:endParaRPr lang="en-US" sz="1050" kern="1200" dirty="0">
            <a:solidFill>
              <a:srgbClr val="FFFFFF"/>
            </a:solidFill>
            <a:latin typeface="Helvetica"/>
            <a:cs typeface="Helvetica"/>
          </a:endParaRPr>
        </a:p>
      </dsp:txBody>
      <dsp:txXfrm>
        <a:off x="4667205" y="1171559"/>
        <a:ext cx="2111639" cy="977083"/>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98B4BFD-354E-3543-9391-1919E533560B}" type="datetimeFigureOut">
              <a:rPr lang="da-DK" smtClean="0"/>
              <a:t>19-02-2014</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FB1429F-AB8C-764C-84F7-D239B97E050F}" type="slidenum">
              <a:rPr lang="da-DK" smtClean="0"/>
              <a:t>‹nr.›</a:t>
            </a:fld>
            <a:endParaRPr lang="da-DK"/>
          </a:p>
        </p:txBody>
      </p:sp>
    </p:spTree>
    <p:extLst>
      <p:ext uri="{BB962C8B-B14F-4D97-AF65-F5344CB8AC3E}">
        <p14:creationId xmlns:p14="http://schemas.microsoft.com/office/powerpoint/2010/main" val="107910029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7</a:t>
            </a:fld>
            <a:endParaRPr lang="da-DK"/>
          </a:p>
        </p:txBody>
      </p:sp>
    </p:spTree>
    <p:extLst>
      <p:ext uri="{BB962C8B-B14F-4D97-AF65-F5344CB8AC3E}">
        <p14:creationId xmlns:p14="http://schemas.microsoft.com/office/powerpoint/2010/main" val="27782113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33</a:t>
            </a:fld>
            <a:endParaRPr lang="da-DK"/>
          </a:p>
        </p:txBody>
      </p:sp>
    </p:spTree>
    <p:extLst>
      <p:ext uri="{BB962C8B-B14F-4D97-AF65-F5344CB8AC3E}">
        <p14:creationId xmlns:p14="http://schemas.microsoft.com/office/powerpoint/2010/main" val="33592347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37</a:t>
            </a:fld>
            <a:endParaRPr lang="da-DK"/>
          </a:p>
        </p:txBody>
      </p:sp>
    </p:spTree>
    <p:extLst>
      <p:ext uri="{BB962C8B-B14F-4D97-AF65-F5344CB8AC3E}">
        <p14:creationId xmlns:p14="http://schemas.microsoft.com/office/powerpoint/2010/main" val="32710322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40</a:t>
            </a:fld>
            <a:endParaRPr lang="da-DK"/>
          </a:p>
        </p:txBody>
      </p:sp>
    </p:spTree>
    <p:extLst>
      <p:ext uri="{BB962C8B-B14F-4D97-AF65-F5344CB8AC3E}">
        <p14:creationId xmlns:p14="http://schemas.microsoft.com/office/powerpoint/2010/main" val="13122537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41</a:t>
            </a:fld>
            <a:endParaRPr lang="da-DK"/>
          </a:p>
        </p:txBody>
      </p:sp>
    </p:spTree>
    <p:extLst>
      <p:ext uri="{BB962C8B-B14F-4D97-AF65-F5344CB8AC3E}">
        <p14:creationId xmlns:p14="http://schemas.microsoft.com/office/powerpoint/2010/main" val="1312253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44</a:t>
            </a:fld>
            <a:endParaRPr lang="da-DK"/>
          </a:p>
        </p:txBody>
      </p:sp>
    </p:spTree>
    <p:extLst>
      <p:ext uri="{BB962C8B-B14F-4D97-AF65-F5344CB8AC3E}">
        <p14:creationId xmlns:p14="http://schemas.microsoft.com/office/powerpoint/2010/main" val="38043465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45</a:t>
            </a:fld>
            <a:endParaRPr lang="da-DK"/>
          </a:p>
        </p:txBody>
      </p:sp>
    </p:spTree>
    <p:extLst>
      <p:ext uri="{BB962C8B-B14F-4D97-AF65-F5344CB8AC3E}">
        <p14:creationId xmlns:p14="http://schemas.microsoft.com/office/powerpoint/2010/main" val="13200798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46</a:t>
            </a:fld>
            <a:endParaRPr lang="da-DK"/>
          </a:p>
        </p:txBody>
      </p:sp>
    </p:spTree>
    <p:extLst>
      <p:ext uri="{BB962C8B-B14F-4D97-AF65-F5344CB8AC3E}">
        <p14:creationId xmlns:p14="http://schemas.microsoft.com/office/powerpoint/2010/main" val="132007983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51</a:t>
            </a:fld>
            <a:endParaRPr lang="da-DK"/>
          </a:p>
        </p:txBody>
      </p:sp>
    </p:spTree>
    <p:extLst>
      <p:ext uri="{BB962C8B-B14F-4D97-AF65-F5344CB8AC3E}">
        <p14:creationId xmlns:p14="http://schemas.microsoft.com/office/powerpoint/2010/main" val="3804346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B1429F-AB8C-764C-84F7-D239B97E050F}" type="slidenum">
              <a:rPr lang="da-DK" smtClean="0"/>
              <a:t>52</a:t>
            </a:fld>
            <a:endParaRPr lang="da-DK"/>
          </a:p>
        </p:txBody>
      </p:sp>
    </p:spTree>
    <p:extLst>
      <p:ext uri="{BB962C8B-B14F-4D97-AF65-F5344CB8AC3E}">
        <p14:creationId xmlns:p14="http://schemas.microsoft.com/office/powerpoint/2010/main" val="132007983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s">
    <p:bg>
      <p:bgPr>
        <a:solidFill>
          <a:srgbClr val="9F0927"/>
        </a:solidFill>
        <a:effectLst/>
      </p:bgPr>
    </p:bg>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798083"/>
            <a:ext cx="7772400" cy="1067354"/>
          </a:xfrm>
        </p:spPr>
        <p:txBody>
          <a:bodyPr>
            <a:normAutofit/>
          </a:bodyPr>
          <a:lstStyle>
            <a:lvl1pPr>
              <a:defRPr sz="5000">
                <a:solidFill>
                  <a:srgbClr val="FFFFFF"/>
                </a:solidFill>
              </a:defRPr>
            </a:lvl1pPr>
          </a:lstStyle>
          <a:p>
            <a:r>
              <a:rPr lang="da-DK" dirty="0" smtClean="0"/>
              <a:t>Klik for at redigere i masteren</a:t>
            </a:r>
            <a:endParaRPr lang="da-DK" dirty="0"/>
          </a:p>
        </p:txBody>
      </p:sp>
      <p:sp>
        <p:nvSpPr>
          <p:cNvPr id="3" name="Undertitel 2"/>
          <p:cNvSpPr>
            <a:spLocks noGrp="1"/>
          </p:cNvSpPr>
          <p:nvPr>
            <p:ph type="subTitle" idx="1"/>
          </p:nvPr>
        </p:nvSpPr>
        <p:spPr>
          <a:xfrm>
            <a:off x="685800" y="2878807"/>
            <a:ext cx="6400800" cy="1752600"/>
          </a:xfrm>
        </p:spPr>
        <p:txBody>
          <a:bodyPr>
            <a:normAutofit/>
          </a:bodyPr>
          <a:lstStyle>
            <a:lvl1pPr marL="0" indent="0" algn="l">
              <a:buNone/>
              <a:defRPr sz="3400">
                <a:solidFill>
                  <a:schemeClr val="tx1"/>
                </a:solidFill>
                <a:latin typeface="Georgia"/>
                <a:cs typeface="Georgia"/>
              </a:defRPr>
            </a:lvl1pPr>
            <a:lvl2pPr marL="515813" indent="0" algn="ctr">
              <a:buNone/>
              <a:defRPr>
                <a:solidFill>
                  <a:schemeClr val="tx1">
                    <a:tint val="75000"/>
                  </a:schemeClr>
                </a:solidFill>
              </a:defRPr>
            </a:lvl2pPr>
            <a:lvl3pPr marL="1031626" indent="0" algn="ctr">
              <a:buNone/>
              <a:defRPr>
                <a:solidFill>
                  <a:schemeClr val="tx1">
                    <a:tint val="75000"/>
                  </a:schemeClr>
                </a:solidFill>
              </a:defRPr>
            </a:lvl3pPr>
            <a:lvl4pPr marL="1547439" indent="0" algn="ctr">
              <a:buNone/>
              <a:defRPr>
                <a:solidFill>
                  <a:schemeClr val="tx1">
                    <a:tint val="75000"/>
                  </a:schemeClr>
                </a:solidFill>
              </a:defRPr>
            </a:lvl4pPr>
            <a:lvl5pPr marL="2063252" indent="0" algn="ctr">
              <a:buNone/>
              <a:defRPr>
                <a:solidFill>
                  <a:schemeClr val="tx1">
                    <a:tint val="75000"/>
                  </a:schemeClr>
                </a:solidFill>
              </a:defRPr>
            </a:lvl5pPr>
            <a:lvl6pPr marL="2579065" indent="0" algn="ctr">
              <a:buNone/>
              <a:defRPr>
                <a:solidFill>
                  <a:schemeClr val="tx1">
                    <a:tint val="75000"/>
                  </a:schemeClr>
                </a:solidFill>
              </a:defRPr>
            </a:lvl6pPr>
            <a:lvl7pPr marL="3094878" indent="0" algn="ctr">
              <a:buNone/>
              <a:defRPr>
                <a:solidFill>
                  <a:schemeClr val="tx1">
                    <a:tint val="75000"/>
                  </a:schemeClr>
                </a:solidFill>
              </a:defRPr>
            </a:lvl7pPr>
            <a:lvl8pPr marL="3610691" indent="0" algn="ctr">
              <a:buNone/>
              <a:defRPr>
                <a:solidFill>
                  <a:schemeClr val="tx1">
                    <a:tint val="75000"/>
                  </a:schemeClr>
                </a:solidFill>
              </a:defRPr>
            </a:lvl8pPr>
            <a:lvl9pPr marL="4126504" indent="0" algn="ctr">
              <a:buNone/>
              <a:defRPr>
                <a:solidFill>
                  <a:schemeClr val="tx1">
                    <a:tint val="75000"/>
                  </a:schemeClr>
                </a:solidFill>
              </a:defRPr>
            </a:lvl9pPr>
          </a:lstStyle>
          <a:p>
            <a:r>
              <a:rPr lang="da-DK" smtClean="0"/>
              <a:t>Klik for at redigere undertiteltypografien i masteren</a:t>
            </a:r>
            <a:endParaRPr lang="da-DK"/>
          </a:p>
        </p:txBody>
      </p:sp>
      <p:cxnSp>
        <p:nvCxnSpPr>
          <p:cNvPr id="10" name="Lige forbindelse 9"/>
          <p:cNvCxnSpPr/>
          <p:nvPr userDrawn="1"/>
        </p:nvCxnSpPr>
        <p:spPr>
          <a:xfrm>
            <a:off x="0" y="4127496"/>
            <a:ext cx="9144000" cy="935567"/>
          </a:xfrm>
          <a:prstGeom prst="line">
            <a:avLst/>
          </a:prstGeom>
          <a:ln w="12700">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6" name="Rektangel 15"/>
          <p:cNvSpPr/>
          <p:nvPr userDrawn="1"/>
        </p:nvSpPr>
        <p:spPr>
          <a:xfrm>
            <a:off x="352982" y="4233300"/>
            <a:ext cx="266150" cy="261610"/>
          </a:xfrm>
          <a:prstGeom prst="rect">
            <a:avLst/>
          </a:prstGeom>
        </p:spPr>
        <p:txBody>
          <a:bodyPr wrap="none">
            <a:spAutoFit/>
          </a:bodyPr>
          <a:lstStyle/>
          <a:p>
            <a:r>
              <a:rPr lang="da-DK" sz="1100" b="0" i="0" dirty="0" smtClean="0">
                <a:latin typeface="Wingdings"/>
                <a:ea typeface="Wingdings"/>
                <a:cs typeface="Wingdings"/>
              </a:rPr>
              <a:t></a:t>
            </a:r>
            <a:endParaRPr lang="da-DK" sz="1100" dirty="0"/>
          </a:p>
        </p:txBody>
      </p:sp>
      <p:sp>
        <p:nvSpPr>
          <p:cNvPr id="17" name="Rektangel 16"/>
          <p:cNvSpPr/>
          <p:nvPr userDrawn="1"/>
        </p:nvSpPr>
        <p:spPr>
          <a:xfrm>
            <a:off x="6287943" y="43874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 name="Rektangel 17"/>
          <p:cNvSpPr/>
          <p:nvPr userDrawn="1"/>
        </p:nvSpPr>
        <p:spPr>
          <a:xfrm>
            <a:off x="6648278" y="440729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 name="Rektangel 18"/>
          <p:cNvSpPr/>
          <p:nvPr userDrawn="1"/>
        </p:nvSpPr>
        <p:spPr>
          <a:xfrm>
            <a:off x="7147481" y="450394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 name="Rektangel 19"/>
          <p:cNvSpPr/>
          <p:nvPr userDrawn="1"/>
        </p:nvSpPr>
        <p:spPr>
          <a:xfrm>
            <a:off x="7299881" y="43641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 name="Rektangel 20"/>
          <p:cNvSpPr/>
          <p:nvPr userDrawn="1"/>
        </p:nvSpPr>
        <p:spPr>
          <a:xfrm>
            <a:off x="6814913" y="46473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 name="Rektangel 21"/>
          <p:cNvSpPr/>
          <p:nvPr userDrawn="1"/>
        </p:nvSpPr>
        <p:spPr>
          <a:xfrm>
            <a:off x="7604681" y="46689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 name="Rektangel 22"/>
          <p:cNvSpPr/>
          <p:nvPr userDrawn="1"/>
        </p:nvSpPr>
        <p:spPr>
          <a:xfrm>
            <a:off x="7841747" y="46490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 name="Rektangel 23"/>
          <p:cNvSpPr/>
          <p:nvPr userDrawn="1"/>
        </p:nvSpPr>
        <p:spPr>
          <a:xfrm>
            <a:off x="8290980" y="474636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 name="Rektangel 24"/>
          <p:cNvSpPr/>
          <p:nvPr userDrawn="1"/>
        </p:nvSpPr>
        <p:spPr>
          <a:xfrm>
            <a:off x="8305297" y="46473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 name="Rektangel 25"/>
          <p:cNvSpPr/>
          <p:nvPr userDrawn="1"/>
        </p:nvSpPr>
        <p:spPr>
          <a:xfrm>
            <a:off x="574181" y="4276490"/>
            <a:ext cx="266150" cy="261610"/>
          </a:xfrm>
          <a:prstGeom prst="rect">
            <a:avLst/>
          </a:prstGeom>
        </p:spPr>
        <p:txBody>
          <a:bodyPr wrap="none">
            <a:spAutoFit/>
          </a:bodyPr>
          <a:lstStyle/>
          <a:p>
            <a:r>
              <a:rPr lang="da-DK" sz="1100" b="0" i="0" dirty="0" smtClean="0">
                <a:latin typeface="Wingdings"/>
                <a:ea typeface="Wingdings"/>
                <a:cs typeface="Wingdings"/>
              </a:rPr>
              <a:t></a:t>
            </a:r>
            <a:endParaRPr lang="da-DK" sz="1100" dirty="0"/>
          </a:p>
        </p:txBody>
      </p:sp>
      <p:sp>
        <p:nvSpPr>
          <p:cNvPr id="27" name="Rektangel 26"/>
          <p:cNvSpPr/>
          <p:nvPr userDrawn="1"/>
        </p:nvSpPr>
        <p:spPr>
          <a:xfrm>
            <a:off x="6599601" y="45279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 name="Rektangel 27"/>
          <p:cNvSpPr/>
          <p:nvPr userDrawn="1"/>
        </p:nvSpPr>
        <p:spPr>
          <a:xfrm>
            <a:off x="7098804" y="462459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 name="Rektangel 28"/>
          <p:cNvSpPr/>
          <p:nvPr userDrawn="1"/>
        </p:nvSpPr>
        <p:spPr>
          <a:xfrm>
            <a:off x="7251204" y="448475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 name="Rektangel 29"/>
          <p:cNvSpPr/>
          <p:nvPr userDrawn="1"/>
        </p:nvSpPr>
        <p:spPr>
          <a:xfrm>
            <a:off x="6861565" y="470357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1" name="Rektangel 30"/>
          <p:cNvSpPr/>
          <p:nvPr userDrawn="1"/>
        </p:nvSpPr>
        <p:spPr>
          <a:xfrm>
            <a:off x="7556004" y="478955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2" name="Rektangel 31"/>
          <p:cNvSpPr/>
          <p:nvPr userDrawn="1"/>
        </p:nvSpPr>
        <p:spPr>
          <a:xfrm>
            <a:off x="7793070" y="47697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3" name="Rektangel 32"/>
          <p:cNvSpPr/>
          <p:nvPr userDrawn="1"/>
        </p:nvSpPr>
        <p:spPr>
          <a:xfrm>
            <a:off x="7881969" y="49203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4" name="Rektangel 33"/>
          <p:cNvSpPr/>
          <p:nvPr userDrawn="1"/>
        </p:nvSpPr>
        <p:spPr>
          <a:xfrm>
            <a:off x="8256620" y="47679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5" name="Rektangel 34"/>
          <p:cNvSpPr/>
          <p:nvPr userDrawn="1"/>
        </p:nvSpPr>
        <p:spPr>
          <a:xfrm>
            <a:off x="6281598" y="45398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6" name="Rektangel 35"/>
          <p:cNvSpPr/>
          <p:nvPr userDrawn="1"/>
        </p:nvSpPr>
        <p:spPr>
          <a:xfrm>
            <a:off x="6641933" y="455969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7" name="Rektangel 36"/>
          <p:cNvSpPr/>
          <p:nvPr userDrawn="1"/>
        </p:nvSpPr>
        <p:spPr>
          <a:xfrm>
            <a:off x="7141136" y="465634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8" name="Rektangel 37"/>
          <p:cNvSpPr/>
          <p:nvPr userDrawn="1"/>
        </p:nvSpPr>
        <p:spPr>
          <a:xfrm>
            <a:off x="7293536" y="45165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9" name="Rektangel 38"/>
          <p:cNvSpPr/>
          <p:nvPr userDrawn="1"/>
        </p:nvSpPr>
        <p:spPr>
          <a:xfrm>
            <a:off x="6808568" y="47997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0" name="Rektangel 39"/>
          <p:cNvSpPr/>
          <p:nvPr userDrawn="1"/>
        </p:nvSpPr>
        <p:spPr>
          <a:xfrm>
            <a:off x="7598336" y="48213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1" name="Rektangel 40"/>
          <p:cNvSpPr/>
          <p:nvPr userDrawn="1"/>
        </p:nvSpPr>
        <p:spPr>
          <a:xfrm>
            <a:off x="7835402" y="48014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2" name="Rektangel 41"/>
          <p:cNvSpPr/>
          <p:nvPr userDrawn="1"/>
        </p:nvSpPr>
        <p:spPr>
          <a:xfrm>
            <a:off x="7924301" y="49521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3" name="Rektangel 42"/>
          <p:cNvSpPr/>
          <p:nvPr userDrawn="1"/>
        </p:nvSpPr>
        <p:spPr>
          <a:xfrm>
            <a:off x="8298952" y="47997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4" name="Rektangel 43"/>
          <p:cNvSpPr/>
          <p:nvPr userDrawn="1"/>
        </p:nvSpPr>
        <p:spPr>
          <a:xfrm>
            <a:off x="6593256" y="46803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5" name="Rektangel 44"/>
          <p:cNvSpPr/>
          <p:nvPr userDrawn="1"/>
        </p:nvSpPr>
        <p:spPr>
          <a:xfrm>
            <a:off x="7092459" y="477699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6" name="Rektangel 45"/>
          <p:cNvSpPr/>
          <p:nvPr userDrawn="1"/>
        </p:nvSpPr>
        <p:spPr>
          <a:xfrm>
            <a:off x="7244859" y="463715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7" name="Rektangel 46"/>
          <p:cNvSpPr/>
          <p:nvPr userDrawn="1"/>
        </p:nvSpPr>
        <p:spPr>
          <a:xfrm>
            <a:off x="7185836" y="405258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8" name="Rektangel 47"/>
          <p:cNvSpPr/>
          <p:nvPr userDrawn="1"/>
        </p:nvSpPr>
        <p:spPr>
          <a:xfrm>
            <a:off x="7549659" y="494195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49" name="Rektangel 48"/>
          <p:cNvSpPr/>
          <p:nvPr userDrawn="1"/>
        </p:nvSpPr>
        <p:spPr>
          <a:xfrm>
            <a:off x="7305739" y="48343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0" name="Rektangel 49"/>
          <p:cNvSpPr/>
          <p:nvPr userDrawn="1"/>
        </p:nvSpPr>
        <p:spPr>
          <a:xfrm>
            <a:off x="7501471" y="44508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1" name="Rektangel 50"/>
          <p:cNvSpPr/>
          <p:nvPr userDrawn="1"/>
        </p:nvSpPr>
        <p:spPr>
          <a:xfrm>
            <a:off x="8250275" y="49203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2" name="Rektangel 51"/>
          <p:cNvSpPr/>
          <p:nvPr userDrawn="1"/>
        </p:nvSpPr>
        <p:spPr>
          <a:xfrm>
            <a:off x="1895011" y="411988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3" name="Rektangel 52"/>
          <p:cNvSpPr/>
          <p:nvPr userDrawn="1"/>
        </p:nvSpPr>
        <p:spPr>
          <a:xfrm>
            <a:off x="4954096" y="42214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4" name="Rektangel 53"/>
          <p:cNvSpPr/>
          <p:nvPr userDrawn="1"/>
        </p:nvSpPr>
        <p:spPr>
          <a:xfrm>
            <a:off x="5453299" y="43180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5" name="Rektangel 54"/>
          <p:cNvSpPr/>
          <p:nvPr userDrawn="1"/>
        </p:nvSpPr>
        <p:spPr>
          <a:xfrm>
            <a:off x="5605699" y="41782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6" name="Rektangel 55"/>
          <p:cNvSpPr/>
          <p:nvPr userDrawn="1"/>
        </p:nvSpPr>
        <p:spPr>
          <a:xfrm>
            <a:off x="5120731" y="446141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7" name="Rektangel 56"/>
          <p:cNvSpPr/>
          <p:nvPr userDrawn="1"/>
        </p:nvSpPr>
        <p:spPr>
          <a:xfrm>
            <a:off x="5910499" y="44830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8" name="Rektangel 57"/>
          <p:cNvSpPr/>
          <p:nvPr userDrawn="1"/>
        </p:nvSpPr>
        <p:spPr>
          <a:xfrm>
            <a:off x="6147565" y="44631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59" name="Rektangel 58"/>
          <p:cNvSpPr/>
          <p:nvPr userDrawn="1"/>
        </p:nvSpPr>
        <p:spPr>
          <a:xfrm>
            <a:off x="4905419" y="43420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0" name="Rektangel 59"/>
          <p:cNvSpPr/>
          <p:nvPr userDrawn="1"/>
        </p:nvSpPr>
        <p:spPr>
          <a:xfrm>
            <a:off x="5404622" y="44387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1" name="Rektangel 60"/>
          <p:cNvSpPr/>
          <p:nvPr userDrawn="1"/>
        </p:nvSpPr>
        <p:spPr>
          <a:xfrm>
            <a:off x="5557022" y="42988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2" name="Rektangel 61"/>
          <p:cNvSpPr/>
          <p:nvPr userDrawn="1"/>
        </p:nvSpPr>
        <p:spPr>
          <a:xfrm>
            <a:off x="5167383" y="451768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3" name="Rektangel 62"/>
          <p:cNvSpPr/>
          <p:nvPr userDrawn="1"/>
        </p:nvSpPr>
        <p:spPr>
          <a:xfrm>
            <a:off x="5861822" y="46036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4" name="Rektangel 63"/>
          <p:cNvSpPr/>
          <p:nvPr userDrawn="1"/>
        </p:nvSpPr>
        <p:spPr>
          <a:xfrm>
            <a:off x="6098888" y="45838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5" name="Rektangel 64"/>
          <p:cNvSpPr/>
          <p:nvPr userDrawn="1"/>
        </p:nvSpPr>
        <p:spPr>
          <a:xfrm>
            <a:off x="6187787" y="47344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6" name="Rektangel 65"/>
          <p:cNvSpPr/>
          <p:nvPr userDrawn="1"/>
        </p:nvSpPr>
        <p:spPr>
          <a:xfrm>
            <a:off x="4587416" y="43539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7" name="Rektangel 66"/>
          <p:cNvSpPr/>
          <p:nvPr userDrawn="1"/>
        </p:nvSpPr>
        <p:spPr>
          <a:xfrm>
            <a:off x="4947751" y="43738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8" name="Rektangel 67"/>
          <p:cNvSpPr/>
          <p:nvPr userDrawn="1"/>
        </p:nvSpPr>
        <p:spPr>
          <a:xfrm>
            <a:off x="5446954" y="44704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69" name="Rektangel 68"/>
          <p:cNvSpPr/>
          <p:nvPr userDrawn="1"/>
        </p:nvSpPr>
        <p:spPr>
          <a:xfrm>
            <a:off x="5599354" y="43306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0" name="Rektangel 69"/>
          <p:cNvSpPr/>
          <p:nvPr userDrawn="1"/>
        </p:nvSpPr>
        <p:spPr>
          <a:xfrm>
            <a:off x="5114386" y="461381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1" name="Rektangel 70"/>
          <p:cNvSpPr/>
          <p:nvPr userDrawn="1"/>
        </p:nvSpPr>
        <p:spPr>
          <a:xfrm>
            <a:off x="5904154" y="46354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2" name="Rektangel 71"/>
          <p:cNvSpPr/>
          <p:nvPr userDrawn="1"/>
        </p:nvSpPr>
        <p:spPr>
          <a:xfrm>
            <a:off x="6141220" y="46155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3" name="Rektangel 72"/>
          <p:cNvSpPr/>
          <p:nvPr userDrawn="1"/>
        </p:nvSpPr>
        <p:spPr>
          <a:xfrm>
            <a:off x="6230119" y="476621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4" name="Rektangel 73"/>
          <p:cNvSpPr/>
          <p:nvPr userDrawn="1"/>
        </p:nvSpPr>
        <p:spPr>
          <a:xfrm>
            <a:off x="4899074" y="44944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5" name="Rektangel 74"/>
          <p:cNvSpPr/>
          <p:nvPr userDrawn="1"/>
        </p:nvSpPr>
        <p:spPr>
          <a:xfrm>
            <a:off x="5398277" y="45911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6" name="Rektangel 75"/>
          <p:cNvSpPr/>
          <p:nvPr userDrawn="1"/>
        </p:nvSpPr>
        <p:spPr>
          <a:xfrm>
            <a:off x="5550677" y="44512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7" name="Rektangel 76"/>
          <p:cNvSpPr/>
          <p:nvPr userDrawn="1"/>
        </p:nvSpPr>
        <p:spPr>
          <a:xfrm>
            <a:off x="5065709" y="47344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8" name="Rektangel 77"/>
          <p:cNvSpPr/>
          <p:nvPr userDrawn="1"/>
        </p:nvSpPr>
        <p:spPr>
          <a:xfrm>
            <a:off x="5855477" y="47560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79" name="Rektangel 78"/>
          <p:cNvSpPr/>
          <p:nvPr userDrawn="1"/>
        </p:nvSpPr>
        <p:spPr>
          <a:xfrm>
            <a:off x="5611557" y="464848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0" name="Rektangel 79"/>
          <p:cNvSpPr/>
          <p:nvPr userDrawn="1"/>
        </p:nvSpPr>
        <p:spPr>
          <a:xfrm>
            <a:off x="5807289" y="42649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1" name="Rektangel 80"/>
          <p:cNvSpPr/>
          <p:nvPr userDrawn="1"/>
        </p:nvSpPr>
        <p:spPr>
          <a:xfrm>
            <a:off x="2860315" y="414505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2" name="Rektangel 81"/>
          <p:cNvSpPr/>
          <p:nvPr userDrawn="1"/>
        </p:nvSpPr>
        <p:spPr>
          <a:xfrm>
            <a:off x="4399640" y="45474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3" name="Rektangel 82"/>
          <p:cNvSpPr/>
          <p:nvPr userDrawn="1"/>
        </p:nvSpPr>
        <p:spPr>
          <a:xfrm>
            <a:off x="4081637" y="455937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4" name="Rektangel 83"/>
          <p:cNvSpPr/>
          <p:nvPr userDrawn="1"/>
        </p:nvSpPr>
        <p:spPr>
          <a:xfrm>
            <a:off x="4441972" y="457922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5" name="Rektangel 84"/>
          <p:cNvSpPr/>
          <p:nvPr userDrawn="1"/>
        </p:nvSpPr>
        <p:spPr>
          <a:xfrm>
            <a:off x="4393295" y="46998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6" name="Rektangel 85"/>
          <p:cNvSpPr/>
          <p:nvPr userDrawn="1"/>
        </p:nvSpPr>
        <p:spPr>
          <a:xfrm>
            <a:off x="4746161" y="43539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7" name="Rektangel 86"/>
          <p:cNvSpPr/>
          <p:nvPr userDrawn="1"/>
        </p:nvSpPr>
        <p:spPr>
          <a:xfrm>
            <a:off x="5057819" y="44944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8" name="Rektangel 87"/>
          <p:cNvSpPr/>
          <p:nvPr userDrawn="1"/>
        </p:nvSpPr>
        <p:spPr>
          <a:xfrm>
            <a:off x="4739816" y="45063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89" name="Rektangel 88"/>
          <p:cNvSpPr/>
          <p:nvPr userDrawn="1"/>
        </p:nvSpPr>
        <p:spPr>
          <a:xfrm>
            <a:off x="5100151" y="45262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0" name="Rektangel 89"/>
          <p:cNvSpPr/>
          <p:nvPr userDrawn="1"/>
        </p:nvSpPr>
        <p:spPr>
          <a:xfrm>
            <a:off x="5051474" y="46468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1" name="Rektangel 90"/>
          <p:cNvSpPr/>
          <p:nvPr userDrawn="1"/>
        </p:nvSpPr>
        <p:spPr>
          <a:xfrm>
            <a:off x="6440343" y="45398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2" name="Rektangel 91"/>
          <p:cNvSpPr/>
          <p:nvPr userDrawn="1"/>
        </p:nvSpPr>
        <p:spPr>
          <a:xfrm>
            <a:off x="6800678" y="455969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3" name="Rektangel 92"/>
          <p:cNvSpPr/>
          <p:nvPr userDrawn="1"/>
        </p:nvSpPr>
        <p:spPr>
          <a:xfrm>
            <a:off x="6752001" y="46803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4" name="Rektangel 93"/>
          <p:cNvSpPr/>
          <p:nvPr userDrawn="1"/>
        </p:nvSpPr>
        <p:spPr>
          <a:xfrm>
            <a:off x="6433998" y="46922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5" name="Rektangel 94"/>
          <p:cNvSpPr/>
          <p:nvPr userDrawn="1"/>
        </p:nvSpPr>
        <p:spPr>
          <a:xfrm>
            <a:off x="6794333" y="471209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6" name="Rektangel 95"/>
          <p:cNvSpPr/>
          <p:nvPr userDrawn="1"/>
        </p:nvSpPr>
        <p:spPr>
          <a:xfrm>
            <a:off x="6745656" y="48327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7" name="Rektangel 96"/>
          <p:cNvSpPr/>
          <p:nvPr userDrawn="1"/>
        </p:nvSpPr>
        <p:spPr>
          <a:xfrm>
            <a:off x="5106496" y="43738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8" name="Rektangel 97"/>
          <p:cNvSpPr/>
          <p:nvPr userDrawn="1"/>
        </p:nvSpPr>
        <p:spPr>
          <a:xfrm>
            <a:off x="5605699" y="44704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99" name="Rektangel 98"/>
          <p:cNvSpPr/>
          <p:nvPr userDrawn="1"/>
        </p:nvSpPr>
        <p:spPr>
          <a:xfrm>
            <a:off x="5758099" y="43306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0" name="Rektangel 99"/>
          <p:cNvSpPr/>
          <p:nvPr userDrawn="1"/>
        </p:nvSpPr>
        <p:spPr>
          <a:xfrm>
            <a:off x="5273131" y="461381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1" name="Rektangel 100"/>
          <p:cNvSpPr/>
          <p:nvPr userDrawn="1"/>
        </p:nvSpPr>
        <p:spPr>
          <a:xfrm>
            <a:off x="6062899" y="46354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2" name="Rektangel 101"/>
          <p:cNvSpPr/>
          <p:nvPr userDrawn="1"/>
        </p:nvSpPr>
        <p:spPr>
          <a:xfrm>
            <a:off x="6299965" y="46155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3" name="Rektangel 102"/>
          <p:cNvSpPr/>
          <p:nvPr userDrawn="1"/>
        </p:nvSpPr>
        <p:spPr>
          <a:xfrm>
            <a:off x="5057819" y="44944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4" name="Rektangel 103"/>
          <p:cNvSpPr/>
          <p:nvPr userDrawn="1"/>
        </p:nvSpPr>
        <p:spPr>
          <a:xfrm>
            <a:off x="5557022" y="45911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5" name="Rektangel 104"/>
          <p:cNvSpPr/>
          <p:nvPr userDrawn="1"/>
        </p:nvSpPr>
        <p:spPr>
          <a:xfrm>
            <a:off x="5709422" y="44512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6" name="Rektangel 105"/>
          <p:cNvSpPr/>
          <p:nvPr userDrawn="1"/>
        </p:nvSpPr>
        <p:spPr>
          <a:xfrm>
            <a:off x="5319783" y="467008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7" name="Rektangel 106"/>
          <p:cNvSpPr/>
          <p:nvPr userDrawn="1"/>
        </p:nvSpPr>
        <p:spPr>
          <a:xfrm>
            <a:off x="6014222" y="47560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8" name="Rektangel 107"/>
          <p:cNvSpPr/>
          <p:nvPr userDrawn="1"/>
        </p:nvSpPr>
        <p:spPr>
          <a:xfrm>
            <a:off x="6251288" y="47362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09" name="Rektangel 108"/>
          <p:cNvSpPr/>
          <p:nvPr userDrawn="1"/>
        </p:nvSpPr>
        <p:spPr>
          <a:xfrm>
            <a:off x="4739816" y="45063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0" name="Rektangel 109"/>
          <p:cNvSpPr/>
          <p:nvPr userDrawn="1"/>
        </p:nvSpPr>
        <p:spPr>
          <a:xfrm>
            <a:off x="5100151" y="45262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1" name="Rektangel 110"/>
          <p:cNvSpPr/>
          <p:nvPr userDrawn="1"/>
        </p:nvSpPr>
        <p:spPr>
          <a:xfrm>
            <a:off x="5599354" y="462285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2" name="Rektangel 111"/>
          <p:cNvSpPr/>
          <p:nvPr userDrawn="1"/>
        </p:nvSpPr>
        <p:spPr>
          <a:xfrm>
            <a:off x="5751754" y="44830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3" name="Rektangel 112"/>
          <p:cNvSpPr/>
          <p:nvPr userDrawn="1"/>
        </p:nvSpPr>
        <p:spPr>
          <a:xfrm>
            <a:off x="5266786" y="476621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4" name="Rektangel 113"/>
          <p:cNvSpPr/>
          <p:nvPr userDrawn="1"/>
        </p:nvSpPr>
        <p:spPr>
          <a:xfrm>
            <a:off x="6056554" y="47878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5" name="Rektangel 114"/>
          <p:cNvSpPr/>
          <p:nvPr userDrawn="1"/>
        </p:nvSpPr>
        <p:spPr>
          <a:xfrm>
            <a:off x="6293620" y="47679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6" name="Rektangel 115"/>
          <p:cNvSpPr/>
          <p:nvPr userDrawn="1"/>
        </p:nvSpPr>
        <p:spPr>
          <a:xfrm>
            <a:off x="5051474" y="46468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7" name="Rektangel 116"/>
          <p:cNvSpPr/>
          <p:nvPr userDrawn="1"/>
        </p:nvSpPr>
        <p:spPr>
          <a:xfrm>
            <a:off x="5550677" y="47435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8" name="Rektangel 117"/>
          <p:cNvSpPr/>
          <p:nvPr userDrawn="1"/>
        </p:nvSpPr>
        <p:spPr>
          <a:xfrm>
            <a:off x="5703077" y="46036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19" name="Rektangel 118"/>
          <p:cNvSpPr/>
          <p:nvPr userDrawn="1"/>
        </p:nvSpPr>
        <p:spPr>
          <a:xfrm>
            <a:off x="5763957" y="480088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0" name="Rektangel 119"/>
          <p:cNvSpPr/>
          <p:nvPr userDrawn="1"/>
        </p:nvSpPr>
        <p:spPr>
          <a:xfrm>
            <a:off x="5959689" y="44173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1" name="Rektangel 120"/>
          <p:cNvSpPr/>
          <p:nvPr userDrawn="1"/>
        </p:nvSpPr>
        <p:spPr>
          <a:xfrm>
            <a:off x="4240382" y="455937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2" name="Rektangel 121"/>
          <p:cNvSpPr/>
          <p:nvPr userDrawn="1"/>
        </p:nvSpPr>
        <p:spPr>
          <a:xfrm>
            <a:off x="4552040" y="46998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3" name="Rektangel 122"/>
          <p:cNvSpPr/>
          <p:nvPr userDrawn="1"/>
        </p:nvSpPr>
        <p:spPr>
          <a:xfrm>
            <a:off x="4234037" y="471177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4" name="Rektangel 123"/>
          <p:cNvSpPr/>
          <p:nvPr userDrawn="1"/>
        </p:nvSpPr>
        <p:spPr>
          <a:xfrm>
            <a:off x="4594372" y="473162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5" name="Rektangel 124"/>
          <p:cNvSpPr/>
          <p:nvPr userDrawn="1"/>
        </p:nvSpPr>
        <p:spPr>
          <a:xfrm>
            <a:off x="4898561" y="45063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6" name="Rektangel 125"/>
          <p:cNvSpPr/>
          <p:nvPr userDrawn="1"/>
        </p:nvSpPr>
        <p:spPr>
          <a:xfrm>
            <a:off x="5210219" y="46468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7" name="Rektangel 126"/>
          <p:cNvSpPr/>
          <p:nvPr userDrawn="1"/>
        </p:nvSpPr>
        <p:spPr>
          <a:xfrm>
            <a:off x="4892216" y="46587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8" name="Rektangel 127"/>
          <p:cNvSpPr/>
          <p:nvPr userDrawn="1"/>
        </p:nvSpPr>
        <p:spPr>
          <a:xfrm>
            <a:off x="5252551" y="467860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29" name="Rektangel 128"/>
          <p:cNvSpPr/>
          <p:nvPr userDrawn="1"/>
        </p:nvSpPr>
        <p:spPr>
          <a:xfrm>
            <a:off x="5203874" y="47992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0" name="Rektangel 129"/>
          <p:cNvSpPr/>
          <p:nvPr userDrawn="1"/>
        </p:nvSpPr>
        <p:spPr>
          <a:xfrm>
            <a:off x="3550512" y="42436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1" name="Rektangel 130"/>
          <p:cNvSpPr/>
          <p:nvPr userDrawn="1"/>
        </p:nvSpPr>
        <p:spPr>
          <a:xfrm>
            <a:off x="3910847" y="42635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2" name="Rektangel 131"/>
          <p:cNvSpPr/>
          <p:nvPr userDrawn="1"/>
        </p:nvSpPr>
        <p:spPr>
          <a:xfrm>
            <a:off x="4077482" y="45035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3" name="Rektangel 132"/>
          <p:cNvSpPr/>
          <p:nvPr userDrawn="1"/>
        </p:nvSpPr>
        <p:spPr>
          <a:xfrm>
            <a:off x="3862170" y="43841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4" name="Rektangel 133"/>
          <p:cNvSpPr/>
          <p:nvPr userDrawn="1"/>
        </p:nvSpPr>
        <p:spPr>
          <a:xfrm>
            <a:off x="4361373" y="448084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5" name="Rektangel 134"/>
          <p:cNvSpPr/>
          <p:nvPr userDrawn="1"/>
        </p:nvSpPr>
        <p:spPr>
          <a:xfrm>
            <a:off x="4124134" y="455982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6" name="Rektangel 135"/>
          <p:cNvSpPr/>
          <p:nvPr userDrawn="1"/>
        </p:nvSpPr>
        <p:spPr>
          <a:xfrm>
            <a:off x="3544167" y="43960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7" name="Rektangel 136"/>
          <p:cNvSpPr/>
          <p:nvPr userDrawn="1"/>
        </p:nvSpPr>
        <p:spPr>
          <a:xfrm>
            <a:off x="3904502" y="44159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8" name="Rektangel 137"/>
          <p:cNvSpPr/>
          <p:nvPr userDrawn="1"/>
        </p:nvSpPr>
        <p:spPr>
          <a:xfrm>
            <a:off x="4071137" y="465596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39" name="Rektangel 138"/>
          <p:cNvSpPr/>
          <p:nvPr userDrawn="1"/>
        </p:nvSpPr>
        <p:spPr>
          <a:xfrm>
            <a:off x="3855825" y="45365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0" name="Rektangel 139"/>
          <p:cNvSpPr/>
          <p:nvPr userDrawn="1"/>
        </p:nvSpPr>
        <p:spPr>
          <a:xfrm>
            <a:off x="4355028" y="463324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1" name="Rektangel 140"/>
          <p:cNvSpPr/>
          <p:nvPr userDrawn="1"/>
        </p:nvSpPr>
        <p:spPr>
          <a:xfrm>
            <a:off x="2216665" y="40776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2" name="Rektangel 141"/>
          <p:cNvSpPr/>
          <p:nvPr userDrawn="1"/>
        </p:nvSpPr>
        <p:spPr>
          <a:xfrm>
            <a:off x="2715868" y="41743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3" name="Rektangel 142"/>
          <p:cNvSpPr/>
          <p:nvPr userDrawn="1"/>
        </p:nvSpPr>
        <p:spPr>
          <a:xfrm>
            <a:off x="2868268" y="40344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4" name="Rektangel 143"/>
          <p:cNvSpPr/>
          <p:nvPr userDrawn="1"/>
        </p:nvSpPr>
        <p:spPr>
          <a:xfrm>
            <a:off x="2383300" y="43176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5" name="Rektangel 144"/>
          <p:cNvSpPr/>
          <p:nvPr userDrawn="1"/>
        </p:nvSpPr>
        <p:spPr>
          <a:xfrm>
            <a:off x="3173068" y="43392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6" name="Rektangel 145"/>
          <p:cNvSpPr/>
          <p:nvPr userDrawn="1"/>
        </p:nvSpPr>
        <p:spPr>
          <a:xfrm>
            <a:off x="3410134" y="43194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7" name="Rektangel 146"/>
          <p:cNvSpPr/>
          <p:nvPr userDrawn="1"/>
        </p:nvSpPr>
        <p:spPr>
          <a:xfrm>
            <a:off x="2167988" y="41983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8" name="Rektangel 147"/>
          <p:cNvSpPr/>
          <p:nvPr userDrawn="1"/>
        </p:nvSpPr>
        <p:spPr>
          <a:xfrm>
            <a:off x="2667191" y="429495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49" name="Rektangel 148"/>
          <p:cNvSpPr/>
          <p:nvPr userDrawn="1"/>
        </p:nvSpPr>
        <p:spPr>
          <a:xfrm>
            <a:off x="2819591" y="41551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0" name="Rektangel 149"/>
          <p:cNvSpPr/>
          <p:nvPr userDrawn="1"/>
        </p:nvSpPr>
        <p:spPr>
          <a:xfrm>
            <a:off x="2429952" y="437393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1" name="Rektangel 150"/>
          <p:cNvSpPr/>
          <p:nvPr userDrawn="1"/>
        </p:nvSpPr>
        <p:spPr>
          <a:xfrm>
            <a:off x="3124391" y="44599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2" name="Rektangel 151"/>
          <p:cNvSpPr/>
          <p:nvPr userDrawn="1"/>
        </p:nvSpPr>
        <p:spPr>
          <a:xfrm>
            <a:off x="3361457" y="444006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3" name="Rektangel 152"/>
          <p:cNvSpPr/>
          <p:nvPr userDrawn="1"/>
        </p:nvSpPr>
        <p:spPr>
          <a:xfrm>
            <a:off x="3450356" y="459072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4" name="Rektangel 153"/>
          <p:cNvSpPr/>
          <p:nvPr userDrawn="1"/>
        </p:nvSpPr>
        <p:spPr>
          <a:xfrm>
            <a:off x="1849985" y="42102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5" name="Rektangel 154"/>
          <p:cNvSpPr/>
          <p:nvPr userDrawn="1"/>
        </p:nvSpPr>
        <p:spPr>
          <a:xfrm>
            <a:off x="2210320" y="42300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6" name="Rektangel 155"/>
          <p:cNvSpPr/>
          <p:nvPr userDrawn="1"/>
        </p:nvSpPr>
        <p:spPr>
          <a:xfrm>
            <a:off x="2709523" y="43267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7" name="Rektangel 156"/>
          <p:cNvSpPr/>
          <p:nvPr userDrawn="1"/>
        </p:nvSpPr>
        <p:spPr>
          <a:xfrm>
            <a:off x="2861923" y="41868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8" name="Rektangel 157"/>
          <p:cNvSpPr/>
          <p:nvPr userDrawn="1"/>
        </p:nvSpPr>
        <p:spPr>
          <a:xfrm>
            <a:off x="2376955" y="44700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59" name="Rektangel 158"/>
          <p:cNvSpPr/>
          <p:nvPr userDrawn="1"/>
        </p:nvSpPr>
        <p:spPr>
          <a:xfrm>
            <a:off x="3166723" y="44916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0" name="Rektangel 159"/>
          <p:cNvSpPr/>
          <p:nvPr userDrawn="1"/>
        </p:nvSpPr>
        <p:spPr>
          <a:xfrm>
            <a:off x="3403789" y="44718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1" name="Rektangel 160"/>
          <p:cNvSpPr/>
          <p:nvPr userDrawn="1"/>
        </p:nvSpPr>
        <p:spPr>
          <a:xfrm>
            <a:off x="3492688" y="46224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2" name="Rektangel 161"/>
          <p:cNvSpPr/>
          <p:nvPr userDrawn="1"/>
        </p:nvSpPr>
        <p:spPr>
          <a:xfrm>
            <a:off x="2161643" y="43507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3" name="Rektangel 162"/>
          <p:cNvSpPr/>
          <p:nvPr userDrawn="1"/>
        </p:nvSpPr>
        <p:spPr>
          <a:xfrm>
            <a:off x="2660846" y="444735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4" name="Rektangel 163"/>
          <p:cNvSpPr/>
          <p:nvPr userDrawn="1"/>
        </p:nvSpPr>
        <p:spPr>
          <a:xfrm>
            <a:off x="2813246" y="43075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5" name="Rektangel 164"/>
          <p:cNvSpPr/>
          <p:nvPr userDrawn="1"/>
        </p:nvSpPr>
        <p:spPr>
          <a:xfrm>
            <a:off x="2328278" y="459072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6" name="Rektangel 165"/>
          <p:cNvSpPr/>
          <p:nvPr userDrawn="1"/>
        </p:nvSpPr>
        <p:spPr>
          <a:xfrm>
            <a:off x="3118046" y="46123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7" name="Rektangel 166"/>
          <p:cNvSpPr/>
          <p:nvPr userDrawn="1"/>
        </p:nvSpPr>
        <p:spPr>
          <a:xfrm>
            <a:off x="2874126" y="450473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8" name="Rektangel 167"/>
          <p:cNvSpPr/>
          <p:nvPr userDrawn="1"/>
        </p:nvSpPr>
        <p:spPr>
          <a:xfrm>
            <a:off x="3069858" y="412122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69" name="Rektangel 168"/>
          <p:cNvSpPr/>
          <p:nvPr userDrawn="1"/>
        </p:nvSpPr>
        <p:spPr>
          <a:xfrm>
            <a:off x="1662209" y="440373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0" name="Rektangel 169"/>
          <p:cNvSpPr/>
          <p:nvPr userDrawn="1"/>
        </p:nvSpPr>
        <p:spPr>
          <a:xfrm>
            <a:off x="1704541" y="44354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1" name="Rektangel 170"/>
          <p:cNvSpPr/>
          <p:nvPr userDrawn="1"/>
        </p:nvSpPr>
        <p:spPr>
          <a:xfrm>
            <a:off x="1655864" y="455613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2" name="Rektangel 171"/>
          <p:cNvSpPr/>
          <p:nvPr userDrawn="1"/>
        </p:nvSpPr>
        <p:spPr>
          <a:xfrm>
            <a:off x="2008730" y="42102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3" name="Rektangel 172"/>
          <p:cNvSpPr/>
          <p:nvPr userDrawn="1"/>
        </p:nvSpPr>
        <p:spPr>
          <a:xfrm>
            <a:off x="2320388" y="43507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4" name="Rektangel 173"/>
          <p:cNvSpPr/>
          <p:nvPr userDrawn="1"/>
        </p:nvSpPr>
        <p:spPr>
          <a:xfrm>
            <a:off x="2002385" y="43626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5" name="Rektangel 174"/>
          <p:cNvSpPr/>
          <p:nvPr userDrawn="1"/>
        </p:nvSpPr>
        <p:spPr>
          <a:xfrm>
            <a:off x="2362720" y="43824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6" name="Rektangel 175"/>
          <p:cNvSpPr/>
          <p:nvPr userDrawn="1"/>
        </p:nvSpPr>
        <p:spPr>
          <a:xfrm>
            <a:off x="2314043" y="45031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7" name="Rektangel 176"/>
          <p:cNvSpPr/>
          <p:nvPr userDrawn="1"/>
        </p:nvSpPr>
        <p:spPr>
          <a:xfrm>
            <a:off x="3702912" y="43960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8" name="Rektangel 177"/>
          <p:cNvSpPr/>
          <p:nvPr userDrawn="1"/>
        </p:nvSpPr>
        <p:spPr>
          <a:xfrm>
            <a:off x="4063247" y="44159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79" name="Rektangel 178"/>
          <p:cNvSpPr/>
          <p:nvPr userDrawn="1"/>
        </p:nvSpPr>
        <p:spPr>
          <a:xfrm>
            <a:off x="4014570" y="45365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0" name="Rektangel 179"/>
          <p:cNvSpPr/>
          <p:nvPr userDrawn="1"/>
        </p:nvSpPr>
        <p:spPr>
          <a:xfrm>
            <a:off x="3696567" y="45484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1" name="Rektangel 180"/>
          <p:cNvSpPr/>
          <p:nvPr userDrawn="1"/>
        </p:nvSpPr>
        <p:spPr>
          <a:xfrm>
            <a:off x="4056902" y="45683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2" name="Rektangel 181"/>
          <p:cNvSpPr/>
          <p:nvPr userDrawn="1"/>
        </p:nvSpPr>
        <p:spPr>
          <a:xfrm>
            <a:off x="4008225" y="46889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3" name="Rektangel 182"/>
          <p:cNvSpPr/>
          <p:nvPr userDrawn="1"/>
        </p:nvSpPr>
        <p:spPr>
          <a:xfrm>
            <a:off x="2369065" y="42300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4" name="Rektangel 183"/>
          <p:cNvSpPr/>
          <p:nvPr userDrawn="1"/>
        </p:nvSpPr>
        <p:spPr>
          <a:xfrm>
            <a:off x="2868268" y="43267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5" name="Rektangel 184"/>
          <p:cNvSpPr/>
          <p:nvPr userDrawn="1"/>
        </p:nvSpPr>
        <p:spPr>
          <a:xfrm>
            <a:off x="3020668" y="41868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6" name="Rektangel 185"/>
          <p:cNvSpPr/>
          <p:nvPr userDrawn="1"/>
        </p:nvSpPr>
        <p:spPr>
          <a:xfrm>
            <a:off x="2535700" y="44700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7" name="Rektangel 186"/>
          <p:cNvSpPr/>
          <p:nvPr userDrawn="1"/>
        </p:nvSpPr>
        <p:spPr>
          <a:xfrm>
            <a:off x="3325468" y="44916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8" name="Rektangel 187"/>
          <p:cNvSpPr/>
          <p:nvPr userDrawn="1"/>
        </p:nvSpPr>
        <p:spPr>
          <a:xfrm>
            <a:off x="3562534" y="44718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89" name="Rektangel 188"/>
          <p:cNvSpPr/>
          <p:nvPr userDrawn="1"/>
        </p:nvSpPr>
        <p:spPr>
          <a:xfrm>
            <a:off x="2320388" y="43507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0" name="Rektangel 189"/>
          <p:cNvSpPr/>
          <p:nvPr userDrawn="1"/>
        </p:nvSpPr>
        <p:spPr>
          <a:xfrm>
            <a:off x="2819591" y="444735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1" name="Rektangel 190"/>
          <p:cNvSpPr/>
          <p:nvPr userDrawn="1"/>
        </p:nvSpPr>
        <p:spPr>
          <a:xfrm>
            <a:off x="2971991" y="43075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2" name="Rektangel 191"/>
          <p:cNvSpPr/>
          <p:nvPr userDrawn="1"/>
        </p:nvSpPr>
        <p:spPr>
          <a:xfrm>
            <a:off x="2582352" y="452633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3" name="Rektangel 192"/>
          <p:cNvSpPr/>
          <p:nvPr userDrawn="1"/>
        </p:nvSpPr>
        <p:spPr>
          <a:xfrm>
            <a:off x="3276791" y="46123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4" name="Rektangel 193"/>
          <p:cNvSpPr/>
          <p:nvPr userDrawn="1"/>
        </p:nvSpPr>
        <p:spPr>
          <a:xfrm>
            <a:off x="3513857" y="459246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5" name="Rektangel 194"/>
          <p:cNvSpPr/>
          <p:nvPr userDrawn="1"/>
        </p:nvSpPr>
        <p:spPr>
          <a:xfrm>
            <a:off x="2002385" y="43626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6" name="Rektangel 195"/>
          <p:cNvSpPr/>
          <p:nvPr userDrawn="1"/>
        </p:nvSpPr>
        <p:spPr>
          <a:xfrm>
            <a:off x="2362720" y="43824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7" name="Rektangel 196"/>
          <p:cNvSpPr/>
          <p:nvPr userDrawn="1"/>
        </p:nvSpPr>
        <p:spPr>
          <a:xfrm>
            <a:off x="2861923" y="447910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8" name="Rektangel 197"/>
          <p:cNvSpPr/>
          <p:nvPr userDrawn="1"/>
        </p:nvSpPr>
        <p:spPr>
          <a:xfrm>
            <a:off x="3014323" y="43392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199" name="Rektangel 198"/>
          <p:cNvSpPr/>
          <p:nvPr userDrawn="1"/>
        </p:nvSpPr>
        <p:spPr>
          <a:xfrm>
            <a:off x="2529355" y="46224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0" name="Rektangel 199"/>
          <p:cNvSpPr/>
          <p:nvPr userDrawn="1"/>
        </p:nvSpPr>
        <p:spPr>
          <a:xfrm>
            <a:off x="3319123" y="464406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1" name="Rektangel 200"/>
          <p:cNvSpPr/>
          <p:nvPr userDrawn="1"/>
        </p:nvSpPr>
        <p:spPr>
          <a:xfrm>
            <a:off x="3556189" y="462421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2" name="Rektangel 201"/>
          <p:cNvSpPr/>
          <p:nvPr userDrawn="1"/>
        </p:nvSpPr>
        <p:spPr>
          <a:xfrm>
            <a:off x="2314043" y="45031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3" name="Rektangel 202"/>
          <p:cNvSpPr/>
          <p:nvPr userDrawn="1"/>
        </p:nvSpPr>
        <p:spPr>
          <a:xfrm>
            <a:off x="2813246" y="459975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4" name="Rektangel 203"/>
          <p:cNvSpPr/>
          <p:nvPr userDrawn="1"/>
        </p:nvSpPr>
        <p:spPr>
          <a:xfrm>
            <a:off x="2965646" y="445991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5" name="Rektangel 204"/>
          <p:cNvSpPr/>
          <p:nvPr userDrawn="1"/>
        </p:nvSpPr>
        <p:spPr>
          <a:xfrm>
            <a:off x="3026526" y="465713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6" name="Rektangel 205"/>
          <p:cNvSpPr/>
          <p:nvPr userDrawn="1"/>
        </p:nvSpPr>
        <p:spPr>
          <a:xfrm>
            <a:off x="3222258" y="427362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7" name="Rektangel 206"/>
          <p:cNvSpPr/>
          <p:nvPr userDrawn="1"/>
        </p:nvSpPr>
        <p:spPr>
          <a:xfrm>
            <a:off x="1502951" y="44156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8" name="Rektangel 207"/>
          <p:cNvSpPr/>
          <p:nvPr userDrawn="1"/>
        </p:nvSpPr>
        <p:spPr>
          <a:xfrm>
            <a:off x="1814609" y="455613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09" name="Rektangel 208"/>
          <p:cNvSpPr/>
          <p:nvPr userDrawn="1"/>
        </p:nvSpPr>
        <p:spPr>
          <a:xfrm>
            <a:off x="1496606" y="45680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0" name="Rektangel 209"/>
          <p:cNvSpPr/>
          <p:nvPr userDrawn="1"/>
        </p:nvSpPr>
        <p:spPr>
          <a:xfrm>
            <a:off x="1856941" y="458788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1" name="Rektangel 210"/>
          <p:cNvSpPr/>
          <p:nvPr userDrawn="1"/>
        </p:nvSpPr>
        <p:spPr>
          <a:xfrm>
            <a:off x="2161130" y="43626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2" name="Rektangel 211"/>
          <p:cNvSpPr/>
          <p:nvPr userDrawn="1"/>
        </p:nvSpPr>
        <p:spPr>
          <a:xfrm>
            <a:off x="2472788" y="45031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3" name="Rektangel 212"/>
          <p:cNvSpPr/>
          <p:nvPr userDrawn="1"/>
        </p:nvSpPr>
        <p:spPr>
          <a:xfrm>
            <a:off x="2154785" y="45150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4" name="Rektangel 213"/>
          <p:cNvSpPr/>
          <p:nvPr userDrawn="1"/>
        </p:nvSpPr>
        <p:spPr>
          <a:xfrm>
            <a:off x="2515120" y="453485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5" name="Rektangel 214"/>
          <p:cNvSpPr/>
          <p:nvPr userDrawn="1"/>
        </p:nvSpPr>
        <p:spPr>
          <a:xfrm>
            <a:off x="2466443" y="465550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6" name="Rektangel 215"/>
          <p:cNvSpPr/>
          <p:nvPr userDrawn="1"/>
        </p:nvSpPr>
        <p:spPr>
          <a:xfrm>
            <a:off x="2155966" y="383697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7" name="Rektangel 216"/>
          <p:cNvSpPr/>
          <p:nvPr userDrawn="1"/>
        </p:nvSpPr>
        <p:spPr>
          <a:xfrm>
            <a:off x="2516301" y="38568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8" name="Rektangel 217"/>
          <p:cNvSpPr/>
          <p:nvPr userDrawn="1"/>
        </p:nvSpPr>
        <p:spPr>
          <a:xfrm>
            <a:off x="2682936" y="40968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19" name="Rektangel 218"/>
          <p:cNvSpPr/>
          <p:nvPr userDrawn="1"/>
        </p:nvSpPr>
        <p:spPr>
          <a:xfrm>
            <a:off x="2467624" y="397747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0" name="Rektangel 219"/>
          <p:cNvSpPr/>
          <p:nvPr userDrawn="1"/>
        </p:nvSpPr>
        <p:spPr>
          <a:xfrm>
            <a:off x="2966827" y="407412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1" name="Rektangel 220"/>
          <p:cNvSpPr/>
          <p:nvPr userDrawn="1"/>
        </p:nvSpPr>
        <p:spPr>
          <a:xfrm>
            <a:off x="2729588" y="415310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2" name="Rektangel 221"/>
          <p:cNvSpPr/>
          <p:nvPr userDrawn="1"/>
        </p:nvSpPr>
        <p:spPr>
          <a:xfrm>
            <a:off x="2149621" y="398937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3" name="Rektangel 222"/>
          <p:cNvSpPr/>
          <p:nvPr userDrawn="1"/>
        </p:nvSpPr>
        <p:spPr>
          <a:xfrm>
            <a:off x="2509956" y="40092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4" name="Rektangel 223"/>
          <p:cNvSpPr/>
          <p:nvPr userDrawn="1"/>
        </p:nvSpPr>
        <p:spPr>
          <a:xfrm>
            <a:off x="2676591" y="424924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5" name="Rektangel 224"/>
          <p:cNvSpPr/>
          <p:nvPr userDrawn="1"/>
        </p:nvSpPr>
        <p:spPr>
          <a:xfrm>
            <a:off x="2461279" y="412987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26" name="Rektangel 225"/>
          <p:cNvSpPr/>
          <p:nvPr userDrawn="1"/>
        </p:nvSpPr>
        <p:spPr>
          <a:xfrm>
            <a:off x="2960482" y="422652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0" name="Rektangel 229"/>
          <p:cNvSpPr/>
          <p:nvPr userDrawn="1"/>
        </p:nvSpPr>
        <p:spPr>
          <a:xfrm>
            <a:off x="988754" y="39109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1" name="Rektangel 230"/>
          <p:cNvSpPr/>
          <p:nvPr userDrawn="1"/>
        </p:nvSpPr>
        <p:spPr>
          <a:xfrm>
            <a:off x="1778522" y="39325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2" name="Rektangel 231"/>
          <p:cNvSpPr/>
          <p:nvPr userDrawn="1"/>
        </p:nvSpPr>
        <p:spPr>
          <a:xfrm>
            <a:off x="2015588" y="39126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4" name="Rektangel 233"/>
          <p:cNvSpPr/>
          <p:nvPr userDrawn="1"/>
        </p:nvSpPr>
        <p:spPr>
          <a:xfrm>
            <a:off x="1272645" y="388823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6" name="Rektangel 235"/>
          <p:cNvSpPr/>
          <p:nvPr userDrawn="1"/>
        </p:nvSpPr>
        <p:spPr>
          <a:xfrm>
            <a:off x="1035406" y="396721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7" name="Rektangel 236"/>
          <p:cNvSpPr/>
          <p:nvPr userDrawn="1"/>
        </p:nvSpPr>
        <p:spPr>
          <a:xfrm>
            <a:off x="1729845" y="40531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8" name="Rektangel 237"/>
          <p:cNvSpPr/>
          <p:nvPr userDrawn="1"/>
        </p:nvSpPr>
        <p:spPr>
          <a:xfrm>
            <a:off x="1966911" y="403334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39" name="Rektangel 238"/>
          <p:cNvSpPr/>
          <p:nvPr userDrawn="1"/>
        </p:nvSpPr>
        <p:spPr>
          <a:xfrm>
            <a:off x="2055810" y="41840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0" name="Rektangel 239"/>
          <p:cNvSpPr/>
          <p:nvPr userDrawn="1"/>
        </p:nvSpPr>
        <p:spPr>
          <a:xfrm>
            <a:off x="455439" y="38034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1" name="Rektangel 240"/>
          <p:cNvSpPr/>
          <p:nvPr userDrawn="1"/>
        </p:nvSpPr>
        <p:spPr>
          <a:xfrm>
            <a:off x="815774" y="382333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2" name="Rektangel 241"/>
          <p:cNvSpPr/>
          <p:nvPr userDrawn="1"/>
        </p:nvSpPr>
        <p:spPr>
          <a:xfrm>
            <a:off x="1314977" y="391998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4" name="Rektangel 243"/>
          <p:cNvSpPr/>
          <p:nvPr userDrawn="1"/>
        </p:nvSpPr>
        <p:spPr>
          <a:xfrm>
            <a:off x="982409" y="40633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5" name="Rektangel 244"/>
          <p:cNvSpPr/>
          <p:nvPr userDrawn="1"/>
        </p:nvSpPr>
        <p:spPr>
          <a:xfrm>
            <a:off x="1772177" y="40849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6" name="Rektangel 245"/>
          <p:cNvSpPr/>
          <p:nvPr userDrawn="1"/>
        </p:nvSpPr>
        <p:spPr>
          <a:xfrm>
            <a:off x="2009243" y="40650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7" name="Rektangel 246"/>
          <p:cNvSpPr/>
          <p:nvPr userDrawn="1"/>
        </p:nvSpPr>
        <p:spPr>
          <a:xfrm>
            <a:off x="2098142" y="42157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8" name="Rektangel 247"/>
          <p:cNvSpPr/>
          <p:nvPr userDrawn="1"/>
        </p:nvSpPr>
        <p:spPr>
          <a:xfrm>
            <a:off x="767097" y="39439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49" name="Rektangel 248"/>
          <p:cNvSpPr/>
          <p:nvPr userDrawn="1"/>
        </p:nvSpPr>
        <p:spPr>
          <a:xfrm>
            <a:off x="1266300" y="404063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0" name="Rektangel 249"/>
          <p:cNvSpPr/>
          <p:nvPr userDrawn="1"/>
        </p:nvSpPr>
        <p:spPr>
          <a:xfrm>
            <a:off x="1418700" y="39007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1" name="Rektangel 250"/>
          <p:cNvSpPr/>
          <p:nvPr userDrawn="1"/>
        </p:nvSpPr>
        <p:spPr>
          <a:xfrm>
            <a:off x="933732" y="41840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2" name="Rektangel 251"/>
          <p:cNvSpPr/>
          <p:nvPr userDrawn="1"/>
        </p:nvSpPr>
        <p:spPr>
          <a:xfrm>
            <a:off x="1723500" y="42055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3" name="Rektangel 252"/>
          <p:cNvSpPr/>
          <p:nvPr userDrawn="1"/>
        </p:nvSpPr>
        <p:spPr>
          <a:xfrm>
            <a:off x="1479580" y="409802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5" name="Rektangel 254"/>
          <p:cNvSpPr/>
          <p:nvPr userDrawn="1"/>
        </p:nvSpPr>
        <p:spPr>
          <a:xfrm>
            <a:off x="267663" y="39970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6" name="Rektangel 255"/>
          <p:cNvSpPr/>
          <p:nvPr userDrawn="1"/>
        </p:nvSpPr>
        <p:spPr>
          <a:xfrm>
            <a:off x="309995" y="402876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7" name="Rektangel 256"/>
          <p:cNvSpPr/>
          <p:nvPr userDrawn="1"/>
        </p:nvSpPr>
        <p:spPr>
          <a:xfrm>
            <a:off x="261318" y="41494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8" name="Rektangel 257"/>
          <p:cNvSpPr/>
          <p:nvPr userDrawn="1"/>
        </p:nvSpPr>
        <p:spPr>
          <a:xfrm>
            <a:off x="614184" y="38034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59" name="Rektangel 258"/>
          <p:cNvSpPr/>
          <p:nvPr userDrawn="1"/>
        </p:nvSpPr>
        <p:spPr>
          <a:xfrm>
            <a:off x="925842" y="39439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0" name="Rektangel 259"/>
          <p:cNvSpPr/>
          <p:nvPr userDrawn="1"/>
        </p:nvSpPr>
        <p:spPr>
          <a:xfrm>
            <a:off x="607839" y="39558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1" name="Rektangel 260"/>
          <p:cNvSpPr/>
          <p:nvPr userDrawn="1"/>
        </p:nvSpPr>
        <p:spPr>
          <a:xfrm>
            <a:off x="968174" y="397573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2" name="Rektangel 261"/>
          <p:cNvSpPr/>
          <p:nvPr userDrawn="1"/>
        </p:nvSpPr>
        <p:spPr>
          <a:xfrm>
            <a:off x="919497" y="40963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3" name="Rektangel 262"/>
          <p:cNvSpPr/>
          <p:nvPr userDrawn="1"/>
        </p:nvSpPr>
        <p:spPr>
          <a:xfrm>
            <a:off x="2308366" y="398937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4" name="Rektangel 263"/>
          <p:cNvSpPr/>
          <p:nvPr userDrawn="1"/>
        </p:nvSpPr>
        <p:spPr>
          <a:xfrm>
            <a:off x="2668701" y="40092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5" name="Rektangel 264"/>
          <p:cNvSpPr/>
          <p:nvPr userDrawn="1"/>
        </p:nvSpPr>
        <p:spPr>
          <a:xfrm>
            <a:off x="2620024" y="412987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6" name="Rektangel 265"/>
          <p:cNvSpPr/>
          <p:nvPr userDrawn="1"/>
        </p:nvSpPr>
        <p:spPr>
          <a:xfrm>
            <a:off x="2302021" y="414177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7" name="Rektangel 266"/>
          <p:cNvSpPr/>
          <p:nvPr userDrawn="1"/>
        </p:nvSpPr>
        <p:spPr>
          <a:xfrm>
            <a:off x="2662356" y="4161628"/>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8" name="Rektangel 267"/>
          <p:cNvSpPr/>
          <p:nvPr userDrawn="1"/>
        </p:nvSpPr>
        <p:spPr>
          <a:xfrm>
            <a:off x="2613679" y="428227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69" name="Rektangel 268"/>
          <p:cNvSpPr/>
          <p:nvPr userDrawn="1"/>
        </p:nvSpPr>
        <p:spPr>
          <a:xfrm>
            <a:off x="974519" y="382333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0" name="Rektangel 269"/>
          <p:cNvSpPr/>
          <p:nvPr userDrawn="1"/>
        </p:nvSpPr>
        <p:spPr>
          <a:xfrm>
            <a:off x="1473722" y="391998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2" name="Rektangel 271"/>
          <p:cNvSpPr/>
          <p:nvPr userDrawn="1"/>
        </p:nvSpPr>
        <p:spPr>
          <a:xfrm>
            <a:off x="1141154" y="40633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3" name="Rektangel 272"/>
          <p:cNvSpPr/>
          <p:nvPr userDrawn="1"/>
        </p:nvSpPr>
        <p:spPr>
          <a:xfrm>
            <a:off x="1930922" y="40849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4" name="Rektangel 273"/>
          <p:cNvSpPr/>
          <p:nvPr userDrawn="1"/>
        </p:nvSpPr>
        <p:spPr>
          <a:xfrm>
            <a:off x="2167988" y="40650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5" name="Rektangel 274"/>
          <p:cNvSpPr/>
          <p:nvPr userDrawn="1"/>
        </p:nvSpPr>
        <p:spPr>
          <a:xfrm>
            <a:off x="925842" y="39439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6" name="Rektangel 275"/>
          <p:cNvSpPr/>
          <p:nvPr userDrawn="1"/>
        </p:nvSpPr>
        <p:spPr>
          <a:xfrm>
            <a:off x="1425045" y="404063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7" name="Rektangel 276"/>
          <p:cNvSpPr/>
          <p:nvPr userDrawn="1"/>
        </p:nvSpPr>
        <p:spPr>
          <a:xfrm>
            <a:off x="1577445" y="39007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8" name="Rektangel 277"/>
          <p:cNvSpPr/>
          <p:nvPr userDrawn="1"/>
        </p:nvSpPr>
        <p:spPr>
          <a:xfrm>
            <a:off x="1187806" y="411961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79" name="Rektangel 278"/>
          <p:cNvSpPr/>
          <p:nvPr userDrawn="1"/>
        </p:nvSpPr>
        <p:spPr>
          <a:xfrm>
            <a:off x="1882245" y="42055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0" name="Rektangel 279"/>
          <p:cNvSpPr/>
          <p:nvPr userDrawn="1"/>
        </p:nvSpPr>
        <p:spPr>
          <a:xfrm>
            <a:off x="2119311" y="4185745"/>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1" name="Rektangel 280"/>
          <p:cNvSpPr/>
          <p:nvPr userDrawn="1"/>
        </p:nvSpPr>
        <p:spPr>
          <a:xfrm>
            <a:off x="607839" y="39558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2" name="Rektangel 281"/>
          <p:cNvSpPr/>
          <p:nvPr userDrawn="1"/>
        </p:nvSpPr>
        <p:spPr>
          <a:xfrm>
            <a:off x="968174" y="397573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3" name="Rektangel 282"/>
          <p:cNvSpPr/>
          <p:nvPr userDrawn="1"/>
        </p:nvSpPr>
        <p:spPr>
          <a:xfrm>
            <a:off x="1467377" y="407238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4" name="Rektangel 283"/>
          <p:cNvSpPr/>
          <p:nvPr userDrawn="1"/>
        </p:nvSpPr>
        <p:spPr>
          <a:xfrm>
            <a:off x="1619777" y="39325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5" name="Rektangel 284"/>
          <p:cNvSpPr/>
          <p:nvPr userDrawn="1"/>
        </p:nvSpPr>
        <p:spPr>
          <a:xfrm>
            <a:off x="1134809" y="421575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6" name="Rektangel 285"/>
          <p:cNvSpPr/>
          <p:nvPr userDrawn="1"/>
        </p:nvSpPr>
        <p:spPr>
          <a:xfrm>
            <a:off x="1924577" y="423734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7" name="Rektangel 286"/>
          <p:cNvSpPr/>
          <p:nvPr userDrawn="1"/>
        </p:nvSpPr>
        <p:spPr>
          <a:xfrm>
            <a:off x="2161643" y="421749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8" name="Rektangel 287"/>
          <p:cNvSpPr/>
          <p:nvPr userDrawn="1"/>
        </p:nvSpPr>
        <p:spPr>
          <a:xfrm>
            <a:off x="919497" y="40963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89" name="Rektangel 288"/>
          <p:cNvSpPr/>
          <p:nvPr userDrawn="1"/>
        </p:nvSpPr>
        <p:spPr>
          <a:xfrm>
            <a:off x="1418700" y="419303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0" name="Rektangel 289"/>
          <p:cNvSpPr/>
          <p:nvPr userDrawn="1"/>
        </p:nvSpPr>
        <p:spPr>
          <a:xfrm>
            <a:off x="1571100" y="405319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1" name="Rektangel 290"/>
          <p:cNvSpPr/>
          <p:nvPr userDrawn="1"/>
        </p:nvSpPr>
        <p:spPr>
          <a:xfrm>
            <a:off x="1631980" y="425042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2" name="Rektangel 291"/>
          <p:cNvSpPr/>
          <p:nvPr userDrawn="1"/>
        </p:nvSpPr>
        <p:spPr>
          <a:xfrm>
            <a:off x="1827712" y="386690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3" name="Rektangel 292"/>
          <p:cNvSpPr/>
          <p:nvPr userDrawn="1"/>
        </p:nvSpPr>
        <p:spPr>
          <a:xfrm>
            <a:off x="108405" y="40089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4" name="Rektangel 293"/>
          <p:cNvSpPr/>
          <p:nvPr userDrawn="1"/>
        </p:nvSpPr>
        <p:spPr>
          <a:xfrm>
            <a:off x="420063" y="4149413"/>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5" name="Rektangel 294"/>
          <p:cNvSpPr/>
          <p:nvPr userDrawn="1"/>
        </p:nvSpPr>
        <p:spPr>
          <a:xfrm>
            <a:off x="102060" y="416131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6" name="Rektangel 295"/>
          <p:cNvSpPr/>
          <p:nvPr userDrawn="1"/>
        </p:nvSpPr>
        <p:spPr>
          <a:xfrm>
            <a:off x="462395" y="4181162"/>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7" name="Rektangel 296"/>
          <p:cNvSpPr/>
          <p:nvPr userDrawn="1"/>
        </p:nvSpPr>
        <p:spPr>
          <a:xfrm>
            <a:off x="766584" y="39558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8" name="Rektangel 297"/>
          <p:cNvSpPr/>
          <p:nvPr userDrawn="1"/>
        </p:nvSpPr>
        <p:spPr>
          <a:xfrm>
            <a:off x="1078242" y="40963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299" name="Rektangel 298"/>
          <p:cNvSpPr/>
          <p:nvPr userDrawn="1"/>
        </p:nvSpPr>
        <p:spPr>
          <a:xfrm>
            <a:off x="760239" y="4108284"/>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0" name="Rektangel 299"/>
          <p:cNvSpPr/>
          <p:nvPr userDrawn="1"/>
        </p:nvSpPr>
        <p:spPr>
          <a:xfrm>
            <a:off x="1120574" y="4128136"/>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1" name="Rektangel 300"/>
          <p:cNvSpPr/>
          <p:nvPr userDrawn="1"/>
        </p:nvSpPr>
        <p:spPr>
          <a:xfrm>
            <a:off x="1071897" y="4248787"/>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3" name="Rektangel 302"/>
          <p:cNvSpPr/>
          <p:nvPr userDrawn="1"/>
        </p:nvSpPr>
        <p:spPr>
          <a:xfrm>
            <a:off x="6808568" y="5093069"/>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4" name="Rektangel 303"/>
          <p:cNvSpPr/>
          <p:nvPr userDrawn="1"/>
        </p:nvSpPr>
        <p:spPr>
          <a:xfrm>
            <a:off x="6759891" y="5213720"/>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sp>
        <p:nvSpPr>
          <p:cNvPr id="305" name="Rektangel 304"/>
          <p:cNvSpPr/>
          <p:nvPr userDrawn="1"/>
        </p:nvSpPr>
        <p:spPr>
          <a:xfrm>
            <a:off x="5737193" y="5181971"/>
            <a:ext cx="360335" cy="261610"/>
          </a:xfrm>
          <a:prstGeom prst="rect">
            <a:avLst/>
          </a:prstGeom>
        </p:spPr>
        <p:txBody>
          <a:bodyPr wrap="square">
            <a:spAutoFit/>
          </a:bodyPr>
          <a:lstStyle/>
          <a:p>
            <a:r>
              <a:rPr lang="da-DK" sz="1100" b="0" i="0" dirty="0" smtClean="0">
                <a:latin typeface="Wingdings"/>
                <a:ea typeface="Wingdings"/>
                <a:cs typeface="Wingdings"/>
              </a:rPr>
              <a:t></a:t>
            </a:r>
            <a:endParaRPr lang="da-DK" sz="1100" dirty="0"/>
          </a:p>
        </p:txBody>
      </p:sp>
      <p:pic>
        <p:nvPicPr>
          <p:cNvPr id="4" name="Billede 3" descr="VISIT_ZA_POS_CMYK_REDNEG_NY.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0024" y="325966"/>
            <a:ext cx="2663434" cy="588433"/>
          </a:xfrm>
          <a:prstGeom prst="rect">
            <a:avLst/>
          </a:prstGeom>
        </p:spPr>
      </p:pic>
    </p:spTree>
    <p:extLst>
      <p:ext uri="{BB962C8B-B14F-4D97-AF65-F5344CB8AC3E}">
        <p14:creationId xmlns:p14="http://schemas.microsoft.com/office/powerpoint/2010/main" val="376567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og indholdsobjekt">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19" name="Pladsholder til diasnummer 18"/>
          <p:cNvSpPr>
            <a:spLocks noGrp="1"/>
          </p:cNvSpPr>
          <p:nvPr>
            <p:ph type="sldNum" sz="quarter" idx="12"/>
          </p:nvPr>
        </p:nvSpPr>
        <p:spPr/>
        <p:txBody>
          <a:bodyPr/>
          <a:lstStyle/>
          <a:p>
            <a:fld id="{CB50FAC8-EE2E-3E47-982B-F056E4A4CD48}" type="slidenum">
              <a:rPr lang="da-DK" smtClean="0"/>
              <a:t>‹nr.›</a:t>
            </a:fld>
            <a:endParaRPr lang="da-DK"/>
          </a:p>
        </p:txBody>
      </p:sp>
      <p:sp>
        <p:nvSpPr>
          <p:cNvPr id="20" name="Titel 19"/>
          <p:cNvSpPr>
            <a:spLocks noGrp="1"/>
          </p:cNvSpPr>
          <p:nvPr>
            <p:ph type="title"/>
          </p:nvPr>
        </p:nvSpPr>
        <p:spPr/>
        <p:txBody>
          <a:bodyPr/>
          <a:lstStyle/>
          <a:p>
            <a:r>
              <a:rPr lang="da-DK" smtClean="0"/>
              <a:t>Klik for at redigere i masteren</a:t>
            </a:r>
            <a:endParaRPr lang="da-DK"/>
          </a:p>
        </p:txBody>
      </p:sp>
      <p:sp>
        <p:nvSpPr>
          <p:cNvPr id="21" name="Rektangel 20"/>
          <p:cNvSpPr/>
          <p:nvPr userDrawn="1"/>
        </p:nvSpPr>
        <p:spPr>
          <a:xfrm>
            <a:off x="1" y="2"/>
            <a:ext cx="9144000" cy="1202467"/>
          </a:xfrm>
          <a:prstGeom prst="rect">
            <a:avLst/>
          </a:prstGeom>
          <a:solidFill>
            <a:schemeClr val="bg1">
              <a:lumMod val="75000"/>
            </a:schemeClr>
          </a:solidFill>
          <a:ln>
            <a:noFill/>
          </a:ln>
        </p:spPr>
        <p:style>
          <a:lnRef idx="1">
            <a:schemeClr val="accent1"/>
          </a:lnRef>
          <a:fillRef idx="3">
            <a:schemeClr val="accent1"/>
          </a:fillRef>
          <a:effectRef idx="2">
            <a:schemeClr val="accent1"/>
          </a:effectRef>
          <a:fontRef idx="minor">
            <a:schemeClr val="lt1"/>
          </a:fontRef>
        </p:style>
        <p:txBody>
          <a:bodyPr lIns="103163" tIns="51581" rIns="103163" bIns="51581" spcCol="0" rtlCol="0" anchor="ctr"/>
          <a:lstStyle/>
          <a:p>
            <a:pPr algn="l"/>
            <a:endParaRPr lang="da-DK" sz="3400" dirty="0">
              <a:latin typeface="Georgia"/>
              <a:cs typeface="Georgia"/>
            </a:endParaRPr>
          </a:p>
        </p:txBody>
      </p:sp>
      <p:sp>
        <p:nvSpPr>
          <p:cNvPr id="4" name="Pladsholder til indhold 3"/>
          <p:cNvSpPr>
            <a:spLocks noGrp="1"/>
          </p:cNvSpPr>
          <p:nvPr>
            <p:ph sz="quarter" idx="13"/>
          </p:nvPr>
        </p:nvSpPr>
        <p:spPr>
          <a:xfrm>
            <a:off x="457200" y="335700"/>
            <a:ext cx="5046455" cy="374650"/>
          </a:xfrm>
        </p:spPr>
        <p:txBody>
          <a:bodyPr>
            <a:noAutofit/>
          </a:bodyPr>
          <a:lstStyle>
            <a:lvl1pPr marL="0" indent="0">
              <a:buNone/>
              <a:defRPr sz="3000">
                <a:solidFill>
                  <a:schemeClr val="bg1"/>
                </a:solidFill>
                <a:latin typeface="Georgia"/>
                <a:cs typeface="Georgia"/>
              </a:defRPr>
            </a:lvl1pPr>
            <a:lvl2pPr marL="515813" indent="0">
              <a:buNone/>
              <a:defRPr sz="3000">
                <a:solidFill>
                  <a:schemeClr val="bg1"/>
                </a:solidFill>
                <a:latin typeface="Georgia"/>
                <a:cs typeface="Georgia"/>
              </a:defRPr>
            </a:lvl2pPr>
            <a:lvl3pPr marL="1031626" indent="0">
              <a:buNone/>
              <a:defRPr sz="3000">
                <a:solidFill>
                  <a:schemeClr val="bg1"/>
                </a:solidFill>
                <a:latin typeface="Georgia"/>
                <a:cs typeface="Georgia"/>
              </a:defRPr>
            </a:lvl3pPr>
            <a:lvl4pPr marL="1547439" indent="0">
              <a:buNone/>
              <a:defRPr sz="3000">
                <a:solidFill>
                  <a:schemeClr val="bg1"/>
                </a:solidFill>
                <a:latin typeface="Georgia"/>
                <a:cs typeface="Georgia"/>
              </a:defRPr>
            </a:lvl4pPr>
            <a:lvl5pPr marL="2063252" indent="0">
              <a:buNone/>
              <a:defRPr sz="3000">
                <a:solidFill>
                  <a:schemeClr val="bg1"/>
                </a:solidFill>
                <a:latin typeface="Georgia"/>
                <a:cs typeface="Georgia"/>
              </a:defRPr>
            </a:lvl5p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pic>
        <p:nvPicPr>
          <p:cNvPr id="5" name="Billede 4" descr="VISIT_ZA_POS_CMYK_NY.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553200" y="323000"/>
            <a:ext cx="2184400" cy="482600"/>
          </a:xfrm>
          <a:prstGeom prst="rect">
            <a:avLst/>
          </a:prstGeom>
        </p:spPr>
      </p:pic>
      <p:sp>
        <p:nvSpPr>
          <p:cNvPr id="8" name="Pladsholder til sidefod 3"/>
          <p:cNvSpPr txBox="1">
            <a:spLocks/>
          </p:cNvSpPr>
          <p:nvPr userDrawn="1"/>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‹nr.›</a:t>
            </a:fld>
            <a:endParaRPr lang="en-GB" dirty="0"/>
          </a:p>
        </p:txBody>
      </p:sp>
    </p:spTree>
    <p:extLst>
      <p:ext uri="{BB962C8B-B14F-4D97-AF65-F5344CB8AC3E}">
        <p14:creationId xmlns:p14="http://schemas.microsoft.com/office/powerpoint/2010/main" val="40105831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Brugerdefineret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dato 2"/>
          <p:cNvSpPr>
            <a:spLocks noGrp="1"/>
          </p:cNvSpPr>
          <p:nvPr>
            <p:ph type="dt" sz="half" idx="10"/>
          </p:nvPr>
        </p:nvSpPr>
        <p:spPr/>
        <p:txBody>
          <a:bodyPr/>
          <a:lstStyle/>
          <a:p>
            <a:fld id="{3D599B44-A7EA-6146-8997-7B937C377C15}" type="datetimeFigureOut">
              <a:rPr lang="da-DK" smtClean="0"/>
              <a:t>19-02-2014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3869942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Afsnitsoverskrift">
    <p:bg>
      <p:bgPr>
        <a:solidFill>
          <a:srgbClr val="9F0927"/>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314680" y="191965"/>
            <a:ext cx="3322576" cy="1250527"/>
          </a:xfrm>
        </p:spPr>
        <p:txBody>
          <a:bodyPr anchor="t">
            <a:noAutofit/>
          </a:bodyPr>
          <a:lstStyle>
            <a:lvl1pPr algn="l">
              <a:defRPr sz="3200" b="0" cap="none">
                <a:solidFill>
                  <a:schemeClr val="bg1"/>
                </a:solidFill>
              </a:defRPr>
            </a:lvl1pPr>
          </a:lstStyle>
          <a:p>
            <a:r>
              <a:rPr lang="da-DK" dirty="0" smtClean="0"/>
              <a:t>Klik for at redigere i masteren</a:t>
            </a:r>
            <a:endParaRPr lang="da-DK" dirty="0"/>
          </a:p>
        </p:txBody>
      </p:sp>
      <p:sp>
        <p:nvSpPr>
          <p:cNvPr id="3" name="Pladsholder til tekst 2"/>
          <p:cNvSpPr>
            <a:spLocks noGrp="1"/>
          </p:cNvSpPr>
          <p:nvPr>
            <p:ph type="body" idx="1"/>
          </p:nvPr>
        </p:nvSpPr>
        <p:spPr>
          <a:xfrm>
            <a:off x="722313" y="2906713"/>
            <a:ext cx="7772400" cy="1500187"/>
          </a:xfrm>
        </p:spPr>
        <p:txBody>
          <a:bodyPr anchor="b"/>
          <a:lstStyle>
            <a:lvl1pPr marL="0" indent="0">
              <a:buNone/>
              <a:defRPr sz="2300">
                <a:solidFill>
                  <a:schemeClr val="tx1">
                    <a:tint val="75000"/>
                  </a:schemeClr>
                </a:solidFill>
              </a:defRPr>
            </a:lvl1pPr>
            <a:lvl2pPr marL="515813" indent="0">
              <a:buNone/>
              <a:defRPr sz="2000">
                <a:solidFill>
                  <a:schemeClr val="tx1">
                    <a:tint val="75000"/>
                  </a:schemeClr>
                </a:solidFill>
              </a:defRPr>
            </a:lvl2pPr>
            <a:lvl3pPr marL="1031626" indent="0">
              <a:buNone/>
              <a:defRPr sz="1800">
                <a:solidFill>
                  <a:schemeClr val="tx1">
                    <a:tint val="75000"/>
                  </a:schemeClr>
                </a:solidFill>
              </a:defRPr>
            </a:lvl3pPr>
            <a:lvl4pPr marL="1547439" indent="0">
              <a:buNone/>
              <a:defRPr sz="1600">
                <a:solidFill>
                  <a:schemeClr val="tx1">
                    <a:tint val="75000"/>
                  </a:schemeClr>
                </a:solidFill>
              </a:defRPr>
            </a:lvl4pPr>
            <a:lvl5pPr marL="2063252" indent="0">
              <a:buNone/>
              <a:defRPr sz="1600">
                <a:solidFill>
                  <a:schemeClr val="tx1">
                    <a:tint val="75000"/>
                  </a:schemeClr>
                </a:solidFill>
              </a:defRPr>
            </a:lvl5pPr>
            <a:lvl6pPr marL="2579065" indent="0">
              <a:buNone/>
              <a:defRPr sz="1600">
                <a:solidFill>
                  <a:schemeClr val="tx1">
                    <a:tint val="75000"/>
                  </a:schemeClr>
                </a:solidFill>
              </a:defRPr>
            </a:lvl6pPr>
            <a:lvl7pPr marL="3094878" indent="0">
              <a:buNone/>
              <a:defRPr sz="1600">
                <a:solidFill>
                  <a:schemeClr val="tx1">
                    <a:tint val="75000"/>
                  </a:schemeClr>
                </a:solidFill>
              </a:defRPr>
            </a:lvl7pPr>
            <a:lvl8pPr marL="3610691" indent="0">
              <a:buNone/>
              <a:defRPr sz="1600">
                <a:solidFill>
                  <a:schemeClr val="tx1">
                    <a:tint val="75000"/>
                  </a:schemeClr>
                </a:solidFill>
              </a:defRPr>
            </a:lvl8pPr>
            <a:lvl9pPr marL="4126504" indent="0">
              <a:buNone/>
              <a:defRPr sz="1600">
                <a:solidFill>
                  <a:schemeClr val="tx1">
                    <a:tint val="75000"/>
                  </a:schemeClr>
                </a:solidFill>
              </a:defRPr>
            </a:lvl9pPr>
          </a:lstStyle>
          <a:p>
            <a:pPr lvl="0"/>
            <a:r>
              <a:rPr lang="da-DK" smtClean="0"/>
              <a:t>Klik for at redigere teksttypografierne i masteren</a:t>
            </a:r>
          </a:p>
        </p:txBody>
      </p:sp>
      <p:pic>
        <p:nvPicPr>
          <p:cNvPr id="6" name="Billede 5" descr="VISIT_ZA_POS_CMYK_REDNEG_NY.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20024" y="325966"/>
            <a:ext cx="2663434" cy="588433"/>
          </a:xfrm>
          <a:prstGeom prst="rect">
            <a:avLst/>
          </a:prstGeom>
        </p:spPr>
      </p:pic>
    </p:spTree>
    <p:extLst>
      <p:ext uri="{BB962C8B-B14F-4D97-AF65-F5344CB8AC3E}">
        <p14:creationId xmlns:p14="http://schemas.microsoft.com/office/powerpoint/2010/main" val="148594455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o indholdsobjekt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indhold 2"/>
          <p:cNvSpPr>
            <a:spLocks noGrp="1"/>
          </p:cNvSpPr>
          <p:nvPr>
            <p:ph sz="half" idx="1"/>
          </p:nvPr>
        </p:nvSpPr>
        <p:spPr>
          <a:xfrm>
            <a:off x="457200" y="1600202"/>
            <a:ext cx="4038600" cy="4525963"/>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indhold 3"/>
          <p:cNvSpPr>
            <a:spLocks noGrp="1"/>
          </p:cNvSpPr>
          <p:nvPr>
            <p:ph sz="half" idx="2"/>
          </p:nvPr>
        </p:nvSpPr>
        <p:spPr>
          <a:xfrm>
            <a:off x="4648200" y="1600202"/>
            <a:ext cx="4038600" cy="4525963"/>
          </a:xfrm>
        </p:spPr>
        <p:txBody>
          <a:bodyPr/>
          <a:lstStyle>
            <a:lvl1pPr>
              <a:defRPr sz="3200"/>
            </a:lvl1pPr>
            <a:lvl2pPr>
              <a:defRPr sz="2700"/>
            </a:lvl2pPr>
            <a:lvl3pPr>
              <a:defRPr sz="2300"/>
            </a:lvl3pPr>
            <a:lvl4pPr>
              <a:defRPr sz="2000"/>
            </a:lvl4pPr>
            <a:lvl5pPr>
              <a:defRPr sz="2000"/>
            </a:lvl5pPr>
            <a:lvl6pPr>
              <a:defRPr sz="2000"/>
            </a:lvl6pPr>
            <a:lvl7pPr>
              <a:defRPr sz="2000"/>
            </a:lvl7pPr>
            <a:lvl8pPr>
              <a:defRPr sz="2000"/>
            </a:lvl8pPr>
            <a:lvl9pPr>
              <a:defRPr sz="20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dato 4"/>
          <p:cNvSpPr>
            <a:spLocks noGrp="1"/>
          </p:cNvSpPr>
          <p:nvPr>
            <p:ph type="dt" sz="half" idx="10"/>
          </p:nvPr>
        </p:nvSpPr>
        <p:spPr/>
        <p:txBody>
          <a:bodyPr/>
          <a:lstStyle/>
          <a:p>
            <a:fld id="{3D599B44-A7EA-6146-8997-7B937C377C15}" type="datetimeFigureOut">
              <a:rPr lang="da-DK" smtClean="0"/>
              <a:t>19-02-2014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346093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a-DK" smtClean="0"/>
              <a:t>Klik for at redigere i masteren</a:t>
            </a:r>
            <a:endParaRPr lang="da-DK"/>
          </a:p>
        </p:txBody>
      </p:sp>
      <p:sp>
        <p:nvSpPr>
          <p:cNvPr id="3" name="Pladsholder til tekst 2"/>
          <p:cNvSpPr>
            <a:spLocks noGrp="1"/>
          </p:cNvSpPr>
          <p:nvPr>
            <p:ph type="body" idx="1"/>
          </p:nvPr>
        </p:nvSpPr>
        <p:spPr>
          <a:xfrm>
            <a:off x="457200" y="1535114"/>
            <a:ext cx="4040188"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da-DK" smtClean="0"/>
              <a:t>Klik for at redigere teksttypografierne i masteren</a:t>
            </a:r>
          </a:p>
        </p:txBody>
      </p:sp>
      <p:sp>
        <p:nvSpPr>
          <p:cNvPr id="4" name="Pladsholder til indhold 3"/>
          <p:cNvSpPr>
            <a:spLocks noGrp="1"/>
          </p:cNvSpPr>
          <p:nvPr>
            <p:ph sz="half" idx="2"/>
          </p:nvPr>
        </p:nvSpPr>
        <p:spPr>
          <a:xfrm>
            <a:off x="457200" y="2174875"/>
            <a:ext cx="4040188"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5" name="Pladsholder til tekst 4"/>
          <p:cNvSpPr>
            <a:spLocks noGrp="1"/>
          </p:cNvSpPr>
          <p:nvPr>
            <p:ph type="body" sz="quarter" idx="3"/>
          </p:nvPr>
        </p:nvSpPr>
        <p:spPr>
          <a:xfrm>
            <a:off x="4645028" y="1535114"/>
            <a:ext cx="4041775" cy="639763"/>
          </a:xfrm>
        </p:spPr>
        <p:txBody>
          <a:bodyPr anchor="b"/>
          <a:lstStyle>
            <a:lvl1pPr marL="0" indent="0">
              <a:buNone/>
              <a:defRPr sz="2700" b="1"/>
            </a:lvl1pPr>
            <a:lvl2pPr marL="515813" indent="0">
              <a:buNone/>
              <a:defRPr sz="2300" b="1"/>
            </a:lvl2pPr>
            <a:lvl3pPr marL="1031626" indent="0">
              <a:buNone/>
              <a:defRPr sz="2000" b="1"/>
            </a:lvl3pPr>
            <a:lvl4pPr marL="1547439" indent="0">
              <a:buNone/>
              <a:defRPr sz="1800" b="1"/>
            </a:lvl4pPr>
            <a:lvl5pPr marL="2063252" indent="0">
              <a:buNone/>
              <a:defRPr sz="1800" b="1"/>
            </a:lvl5pPr>
            <a:lvl6pPr marL="2579065" indent="0">
              <a:buNone/>
              <a:defRPr sz="1800" b="1"/>
            </a:lvl6pPr>
            <a:lvl7pPr marL="3094878" indent="0">
              <a:buNone/>
              <a:defRPr sz="1800" b="1"/>
            </a:lvl7pPr>
            <a:lvl8pPr marL="3610691" indent="0">
              <a:buNone/>
              <a:defRPr sz="1800" b="1"/>
            </a:lvl8pPr>
            <a:lvl9pPr marL="4126504" indent="0">
              <a:buNone/>
              <a:defRPr sz="1800" b="1"/>
            </a:lvl9pPr>
          </a:lstStyle>
          <a:p>
            <a:pPr lvl="0"/>
            <a:r>
              <a:rPr lang="da-DK" smtClean="0"/>
              <a:t>Klik for at redigere teksttypografierne i masteren</a:t>
            </a:r>
          </a:p>
        </p:txBody>
      </p:sp>
      <p:sp>
        <p:nvSpPr>
          <p:cNvPr id="6" name="Pladsholder til indhold 5"/>
          <p:cNvSpPr>
            <a:spLocks noGrp="1"/>
          </p:cNvSpPr>
          <p:nvPr>
            <p:ph sz="quarter" idx="4"/>
          </p:nvPr>
        </p:nvSpPr>
        <p:spPr>
          <a:xfrm>
            <a:off x="4645028" y="2174875"/>
            <a:ext cx="4041775" cy="3951288"/>
          </a:xfrm>
        </p:spPr>
        <p:txBody>
          <a:bodyPr/>
          <a:lstStyle>
            <a:lvl1pPr>
              <a:defRPr sz="2700"/>
            </a:lvl1pPr>
            <a:lvl2pPr>
              <a:defRPr sz="2300"/>
            </a:lvl2pPr>
            <a:lvl3pPr>
              <a:defRPr sz="2000"/>
            </a:lvl3pPr>
            <a:lvl4pPr>
              <a:defRPr sz="1800"/>
            </a:lvl4pPr>
            <a:lvl5pPr>
              <a:defRPr sz="1800"/>
            </a:lvl5pPr>
            <a:lvl6pPr>
              <a:defRPr sz="1800"/>
            </a:lvl6pPr>
            <a:lvl7pPr>
              <a:defRPr sz="1800"/>
            </a:lvl7pPr>
            <a:lvl8pPr>
              <a:defRPr sz="1800"/>
            </a:lvl8pPr>
            <a:lvl9pPr>
              <a:defRPr sz="18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7" name="Pladsholder til dato 6"/>
          <p:cNvSpPr>
            <a:spLocks noGrp="1"/>
          </p:cNvSpPr>
          <p:nvPr>
            <p:ph type="dt" sz="half" idx="10"/>
          </p:nvPr>
        </p:nvSpPr>
        <p:spPr/>
        <p:txBody>
          <a:bodyPr/>
          <a:lstStyle/>
          <a:p>
            <a:fld id="{3D599B44-A7EA-6146-8997-7B937C377C15}" type="datetimeFigureOut">
              <a:rPr lang="da-DK" smtClean="0"/>
              <a:t>19-02-2014</a:t>
            </a:fld>
            <a:endParaRPr lang="da-DK"/>
          </a:p>
        </p:txBody>
      </p:sp>
      <p:sp>
        <p:nvSpPr>
          <p:cNvPr id="8" name="Pladsholder til sidefod 7"/>
          <p:cNvSpPr>
            <a:spLocks noGrp="1"/>
          </p:cNvSpPr>
          <p:nvPr>
            <p:ph type="ftr" sz="quarter" idx="11"/>
          </p:nvPr>
        </p:nvSpPr>
        <p:spPr/>
        <p:txBody>
          <a:bodyPr/>
          <a:lstStyle/>
          <a:p>
            <a:endParaRPr lang="da-DK"/>
          </a:p>
        </p:txBody>
      </p:sp>
      <p:sp>
        <p:nvSpPr>
          <p:cNvPr id="9" name="Pladsholder til diasnummer 8"/>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71108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Ku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i masteren</a:t>
            </a:r>
            <a:endParaRPr lang="da-DK"/>
          </a:p>
        </p:txBody>
      </p:sp>
      <p:sp>
        <p:nvSpPr>
          <p:cNvPr id="3" name="Pladsholder til dato 2"/>
          <p:cNvSpPr>
            <a:spLocks noGrp="1"/>
          </p:cNvSpPr>
          <p:nvPr>
            <p:ph type="dt" sz="half" idx="10"/>
          </p:nvPr>
        </p:nvSpPr>
        <p:spPr/>
        <p:txBody>
          <a:bodyPr/>
          <a:lstStyle/>
          <a:p>
            <a:fld id="{3D599B44-A7EA-6146-8997-7B937C377C15}" type="datetimeFigureOut">
              <a:rPr lang="da-DK" smtClean="0"/>
              <a:t>19-02-2014</a:t>
            </a:fld>
            <a:endParaRPr lang="da-DK"/>
          </a:p>
        </p:txBody>
      </p:sp>
      <p:sp>
        <p:nvSpPr>
          <p:cNvPr id="4" name="Pladsholder til sidefod 3"/>
          <p:cNvSpPr>
            <a:spLocks noGrp="1"/>
          </p:cNvSpPr>
          <p:nvPr>
            <p:ph type="ftr" sz="quarter" idx="11"/>
          </p:nvPr>
        </p:nvSpPr>
        <p:spPr/>
        <p:txBody>
          <a:bodyPr/>
          <a:lstStyle/>
          <a:p>
            <a:endParaRPr lang="da-DK"/>
          </a:p>
        </p:txBody>
      </p:sp>
      <p:sp>
        <p:nvSpPr>
          <p:cNvPr id="5" name="Pladsholder til diasnummer 4"/>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38196670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dsholder til dato 1"/>
          <p:cNvSpPr>
            <a:spLocks noGrp="1"/>
          </p:cNvSpPr>
          <p:nvPr>
            <p:ph type="dt" sz="half" idx="10"/>
          </p:nvPr>
        </p:nvSpPr>
        <p:spPr/>
        <p:txBody>
          <a:bodyPr/>
          <a:lstStyle/>
          <a:p>
            <a:fld id="{3D599B44-A7EA-6146-8997-7B937C377C15}" type="datetimeFigureOut">
              <a:rPr lang="da-DK" smtClean="0"/>
              <a:t>19-02-2014</a:t>
            </a:fld>
            <a:endParaRPr lang="da-DK"/>
          </a:p>
        </p:txBody>
      </p:sp>
      <p:sp>
        <p:nvSpPr>
          <p:cNvPr id="3" name="Pladsholder til sidefod 2"/>
          <p:cNvSpPr>
            <a:spLocks noGrp="1"/>
          </p:cNvSpPr>
          <p:nvPr>
            <p:ph type="ftr" sz="quarter" idx="11"/>
          </p:nvPr>
        </p:nvSpPr>
        <p:spPr/>
        <p:txBody>
          <a:bodyPr/>
          <a:lstStyle/>
          <a:p>
            <a:endParaRPr lang="da-DK"/>
          </a:p>
        </p:txBody>
      </p:sp>
      <p:sp>
        <p:nvSpPr>
          <p:cNvPr id="4" name="Pladsholder til diasnummer 3"/>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1317303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dhold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457203" y="273050"/>
            <a:ext cx="3008313" cy="1162051"/>
          </a:xfrm>
        </p:spPr>
        <p:txBody>
          <a:bodyPr anchor="b"/>
          <a:lstStyle>
            <a:lvl1pPr algn="l">
              <a:defRPr sz="2300" b="1"/>
            </a:lvl1pPr>
          </a:lstStyle>
          <a:p>
            <a:r>
              <a:rPr lang="da-DK" smtClean="0"/>
              <a:t>Klik for at redigere i masteren</a:t>
            </a:r>
            <a:endParaRPr lang="da-DK"/>
          </a:p>
        </p:txBody>
      </p:sp>
      <p:sp>
        <p:nvSpPr>
          <p:cNvPr id="3" name="Pladsholder til indhold 2"/>
          <p:cNvSpPr>
            <a:spLocks noGrp="1"/>
          </p:cNvSpPr>
          <p:nvPr>
            <p:ph idx="1"/>
          </p:nvPr>
        </p:nvSpPr>
        <p:spPr>
          <a:xfrm>
            <a:off x="3575051" y="273053"/>
            <a:ext cx="5111750" cy="5853113"/>
          </a:xfrm>
        </p:spPr>
        <p:txBody>
          <a:bodyPr/>
          <a:lstStyle>
            <a:lvl1pPr>
              <a:defRPr sz="3600"/>
            </a:lvl1pPr>
            <a:lvl2pPr>
              <a:defRPr sz="3200"/>
            </a:lvl2pPr>
            <a:lvl3pPr>
              <a:defRPr sz="2700"/>
            </a:lvl3pPr>
            <a:lvl4pPr>
              <a:defRPr sz="2300"/>
            </a:lvl4pPr>
            <a:lvl5pPr>
              <a:defRPr sz="2300"/>
            </a:lvl5pPr>
            <a:lvl6pPr>
              <a:defRPr sz="2300"/>
            </a:lvl6pPr>
            <a:lvl7pPr>
              <a:defRPr sz="2300"/>
            </a:lvl7pPr>
            <a:lvl8pPr>
              <a:defRPr sz="2300"/>
            </a:lvl8pPr>
            <a:lvl9pPr>
              <a:defRPr sz="2300"/>
            </a:lvl9pPr>
          </a:lstStyle>
          <a:p>
            <a:pPr lvl="0"/>
            <a:r>
              <a:rPr lang="da-DK" smtClean="0"/>
              <a:t>Klik for at redigere teksttypografierne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Pladsholder til tekst 3"/>
          <p:cNvSpPr>
            <a:spLocks noGrp="1"/>
          </p:cNvSpPr>
          <p:nvPr>
            <p:ph type="body" sz="half" idx="2"/>
          </p:nvPr>
        </p:nvSpPr>
        <p:spPr>
          <a:xfrm>
            <a:off x="457203" y="1435103"/>
            <a:ext cx="3008313" cy="46910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da-DK" smtClean="0"/>
              <a:t>Klik for at redigere teksttypografierne i masteren</a:t>
            </a:r>
          </a:p>
        </p:txBody>
      </p:sp>
      <p:sp>
        <p:nvSpPr>
          <p:cNvPr id="5" name="Pladsholder til dato 4"/>
          <p:cNvSpPr>
            <a:spLocks noGrp="1"/>
          </p:cNvSpPr>
          <p:nvPr>
            <p:ph type="dt" sz="half" idx="10"/>
          </p:nvPr>
        </p:nvSpPr>
        <p:spPr/>
        <p:txBody>
          <a:bodyPr/>
          <a:lstStyle/>
          <a:p>
            <a:fld id="{3D599B44-A7EA-6146-8997-7B937C377C15}" type="datetimeFigureOut">
              <a:rPr lang="da-DK" smtClean="0"/>
              <a:t>19-02-2014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1591188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lede med billedteks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300" b="1"/>
            </a:lvl1pPr>
          </a:lstStyle>
          <a:p>
            <a:r>
              <a:rPr lang="da-DK" smtClean="0"/>
              <a:t>Klik for at redigere i masteren</a:t>
            </a:r>
            <a:endParaRPr lang="da-DK"/>
          </a:p>
        </p:txBody>
      </p:sp>
      <p:sp>
        <p:nvSpPr>
          <p:cNvPr id="3" name="Pladsholder til billede 2"/>
          <p:cNvSpPr>
            <a:spLocks noGrp="1"/>
          </p:cNvSpPr>
          <p:nvPr>
            <p:ph type="pic" idx="1"/>
          </p:nvPr>
        </p:nvSpPr>
        <p:spPr>
          <a:xfrm>
            <a:off x="1792288" y="612775"/>
            <a:ext cx="5486400" cy="4114800"/>
          </a:xfrm>
        </p:spPr>
        <p:txBody>
          <a:bodyPr/>
          <a:lstStyle>
            <a:lvl1pPr marL="0" indent="0">
              <a:buNone/>
              <a:defRPr sz="3600"/>
            </a:lvl1pPr>
            <a:lvl2pPr marL="515813" indent="0">
              <a:buNone/>
              <a:defRPr sz="3200"/>
            </a:lvl2pPr>
            <a:lvl3pPr marL="1031626" indent="0">
              <a:buNone/>
              <a:defRPr sz="2700"/>
            </a:lvl3pPr>
            <a:lvl4pPr marL="1547439" indent="0">
              <a:buNone/>
              <a:defRPr sz="2300"/>
            </a:lvl4pPr>
            <a:lvl5pPr marL="2063252" indent="0">
              <a:buNone/>
              <a:defRPr sz="2300"/>
            </a:lvl5pPr>
            <a:lvl6pPr marL="2579065" indent="0">
              <a:buNone/>
              <a:defRPr sz="2300"/>
            </a:lvl6pPr>
            <a:lvl7pPr marL="3094878" indent="0">
              <a:buNone/>
              <a:defRPr sz="2300"/>
            </a:lvl7pPr>
            <a:lvl8pPr marL="3610691" indent="0">
              <a:buNone/>
              <a:defRPr sz="2300"/>
            </a:lvl8pPr>
            <a:lvl9pPr marL="4126504" indent="0">
              <a:buNone/>
              <a:defRPr sz="2300"/>
            </a:lvl9pPr>
          </a:lstStyle>
          <a:p>
            <a:endParaRPr lang="da-DK"/>
          </a:p>
        </p:txBody>
      </p:sp>
      <p:sp>
        <p:nvSpPr>
          <p:cNvPr id="4" name="Pladsholder til tekst 3"/>
          <p:cNvSpPr>
            <a:spLocks noGrp="1"/>
          </p:cNvSpPr>
          <p:nvPr>
            <p:ph type="body" sz="half" idx="2"/>
          </p:nvPr>
        </p:nvSpPr>
        <p:spPr>
          <a:xfrm>
            <a:off x="1792288" y="5367340"/>
            <a:ext cx="5486400" cy="804863"/>
          </a:xfrm>
        </p:spPr>
        <p:txBody>
          <a:bodyPr/>
          <a:lstStyle>
            <a:lvl1pPr marL="0" indent="0">
              <a:buNone/>
              <a:defRPr sz="1600"/>
            </a:lvl1pPr>
            <a:lvl2pPr marL="515813" indent="0">
              <a:buNone/>
              <a:defRPr sz="1400"/>
            </a:lvl2pPr>
            <a:lvl3pPr marL="1031626" indent="0">
              <a:buNone/>
              <a:defRPr sz="1100"/>
            </a:lvl3pPr>
            <a:lvl4pPr marL="1547439" indent="0">
              <a:buNone/>
              <a:defRPr sz="1000"/>
            </a:lvl4pPr>
            <a:lvl5pPr marL="2063252" indent="0">
              <a:buNone/>
              <a:defRPr sz="1000"/>
            </a:lvl5pPr>
            <a:lvl6pPr marL="2579065" indent="0">
              <a:buNone/>
              <a:defRPr sz="1000"/>
            </a:lvl6pPr>
            <a:lvl7pPr marL="3094878" indent="0">
              <a:buNone/>
              <a:defRPr sz="1000"/>
            </a:lvl7pPr>
            <a:lvl8pPr marL="3610691" indent="0">
              <a:buNone/>
              <a:defRPr sz="1000"/>
            </a:lvl8pPr>
            <a:lvl9pPr marL="4126504" indent="0">
              <a:buNone/>
              <a:defRPr sz="1000"/>
            </a:lvl9pPr>
          </a:lstStyle>
          <a:p>
            <a:pPr lvl="0"/>
            <a:r>
              <a:rPr lang="da-DK" smtClean="0"/>
              <a:t>Klik for at redigere teksttypografierne i masteren</a:t>
            </a:r>
          </a:p>
        </p:txBody>
      </p:sp>
      <p:sp>
        <p:nvSpPr>
          <p:cNvPr id="5" name="Pladsholder til dato 4"/>
          <p:cNvSpPr>
            <a:spLocks noGrp="1"/>
          </p:cNvSpPr>
          <p:nvPr>
            <p:ph type="dt" sz="half" idx="10"/>
          </p:nvPr>
        </p:nvSpPr>
        <p:spPr/>
        <p:txBody>
          <a:bodyPr/>
          <a:lstStyle/>
          <a:p>
            <a:fld id="{3D599B44-A7EA-6146-8997-7B937C377C15}" type="datetimeFigureOut">
              <a:rPr lang="da-DK" smtClean="0"/>
              <a:t>19-02-2014</a:t>
            </a:fld>
            <a:endParaRPr lang="da-DK"/>
          </a:p>
        </p:txBody>
      </p:sp>
      <p:sp>
        <p:nvSpPr>
          <p:cNvPr id="6" name="Pladsholder til sidefod 5"/>
          <p:cNvSpPr>
            <a:spLocks noGrp="1"/>
          </p:cNvSpPr>
          <p:nvPr>
            <p:ph type="ftr" sz="quarter" idx="11"/>
          </p:nvPr>
        </p:nvSpPr>
        <p:spPr/>
        <p:txBody>
          <a:bodyPr/>
          <a:lstStyle/>
          <a:p>
            <a:endParaRPr lang="da-DK"/>
          </a:p>
        </p:txBody>
      </p:sp>
      <p:sp>
        <p:nvSpPr>
          <p:cNvPr id="7" name="Pladsholder til diasnummer 6"/>
          <p:cNvSpPr>
            <a:spLocks noGrp="1"/>
          </p:cNvSpPr>
          <p:nvPr>
            <p:ph type="sldNum" sz="quarter" idx="12"/>
          </p:nvPr>
        </p:nvSpPr>
        <p:spPr/>
        <p:txBody>
          <a:bodyPr/>
          <a:lstStyle/>
          <a:p>
            <a:fld id="{CB50FAC8-EE2E-3E47-982B-F056E4A4CD48}" type="slidenum">
              <a:rPr lang="da-DK" smtClean="0"/>
              <a:t>‹nr.›</a:t>
            </a:fld>
            <a:endParaRPr lang="da-DK"/>
          </a:p>
        </p:txBody>
      </p:sp>
    </p:spTree>
    <p:extLst>
      <p:ext uri="{BB962C8B-B14F-4D97-AF65-F5344CB8AC3E}">
        <p14:creationId xmlns:p14="http://schemas.microsoft.com/office/powerpoint/2010/main" val="3212172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1_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smtClean="0"/>
              <a:t>Klik for at redigere titeltypografi i masteren</a:t>
            </a:r>
            <a:endParaRPr lang="da-DK"/>
          </a:p>
        </p:txBody>
      </p:sp>
      <p:sp>
        <p:nvSpPr>
          <p:cNvPr id="3" name="Pladsholder til indhold 2"/>
          <p:cNvSpPr>
            <a:spLocks noGrp="1"/>
          </p:cNvSpPr>
          <p:nvPr>
            <p:ph idx="1"/>
          </p:nvPr>
        </p:nvSpPr>
        <p:spPr/>
        <p:txBody>
          <a:bodyPr/>
          <a:lstStyle/>
          <a:p>
            <a:pPr lvl="0"/>
            <a:r>
              <a:rPr lang="da-DK" smtClean="0"/>
              <a:t>Klik for at redigere typografi i masteren</a:t>
            </a:r>
          </a:p>
          <a:p>
            <a:pPr lvl="1"/>
            <a:r>
              <a:rPr lang="da-DK" smtClean="0"/>
              <a:t>Andet niveau</a:t>
            </a:r>
          </a:p>
          <a:p>
            <a:pPr lvl="2"/>
            <a:r>
              <a:rPr lang="da-DK" smtClean="0"/>
              <a:t>Tredje niveau</a:t>
            </a:r>
          </a:p>
          <a:p>
            <a:pPr lvl="3"/>
            <a:r>
              <a:rPr lang="da-DK" smtClean="0"/>
              <a:t>Fjerde niveau</a:t>
            </a:r>
          </a:p>
          <a:p>
            <a:pPr lvl="4"/>
            <a:r>
              <a:rPr lang="da-DK" smtClean="0"/>
              <a:t>Femte niveau</a:t>
            </a:r>
            <a:endParaRPr lang="da-DK"/>
          </a:p>
        </p:txBody>
      </p:sp>
      <p:sp>
        <p:nvSpPr>
          <p:cNvPr id="4" name="Rectangle 5"/>
          <p:cNvSpPr>
            <a:spLocks noGrp="1" noChangeArrowheads="1"/>
          </p:cNvSpPr>
          <p:nvPr>
            <p:ph type="ftr" sz="quarter" idx="10"/>
          </p:nvPr>
        </p:nvSpPr>
        <p:spPr>
          <a:ln/>
        </p:spPr>
        <p:txBody>
          <a:bodyPr/>
          <a:lstStyle>
            <a:lvl1pPr>
              <a:defRPr/>
            </a:lvl1pPr>
          </a:lstStyle>
          <a:p>
            <a:pPr>
              <a:defRPr/>
            </a:pPr>
            <a:r>
              <a:rPr lang="en-US"/>
              <a:t> </a:t>
            </a:r>
            <a:fld id="{B3563B6D-9DE4-49C1-93A5-17705ECBBDB9}" type="slidenum">
              <a:rPr lang="en-US"/>
              <a:pPr>
                <a:defRPr/>
              </a:pPr>
              <a:t>‹nr.›</a:t>
            </a:fld>
            <a:endParaRPr lang="en-US"/>
          </a:p>
        </p:txBody>
      </p:sp>
    </p:spTree>
    <p:extLst>
      <p:ext uri="{BB962C8B-B14F-4D97-AF65-F5344CB8AC3E}">
        <p14:creationId xmlns:p14="http://schemas.microsoft.com/office/powerpoint/2010/main" val="4047155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57200" y="1202470"/>
            <a:ext cx="8229600" cy="687167"/>
          </a:xfrm>
          <a:prstGeom prst="rect">
            <a:avLst/>
          </a:prstGeom>
        </p:spPr>
        <p:txBody>
          <a:bodyPr vert="horz" lIns="103163" tIns="51581" rIns="103163" bIns="51581" rtlCol="0" anchor="ctr">
            <a:normAutofit/>
          </a:bodyPr>
          <a:lstStyle/>
          <a:p>
            <a:r>
              <a:rPr lang="da-DK" smtClean="0"/>
              <a:t>Klik for at redigere i masteren</a:t>
            </a:r>
            <a:endParaRPr lang="da-DK"/>
          </a:p>
        </p:txBody>
      </p:sp>
      <p:sp>
        <p:nvSpPr>
          <p:cNvPr id="3" name="Pladsholder til tekst 2"/>
          <p:cNvSpPr>
            <a:spLocks noGrp="1"/>
          </p:cNvSpPr>
          <p:nvPr>
            <p:ph type="body" idx="1"/>
          </p:nvPr>
        </p:nvSpPr>
        <p:spPr>
          <a:xfrm>
            <a:off x="457200" y="2056559"/>
            <a:ext cx="8229600" cy="4069607"/>
          </a:xfrm>
          <a:prstGeom prst="rect">
            <a:avLst/>
          </a:prstGeom>
        </p:spPr>
        <p:txBody>
          <a:bodyPr vert="horz" lIns="103163" tIns="51581" rIns="103163" bIns="51581" rtlCol="0">
            <a:normAutofit/>
          </a:bodyPr>
          <a:lstStyle/>
          <a:p>
            <a:pPr lvl="0"/>
            <a:r>
              <a:rPr lang="da-DK" dirty="0" smtClean="0"/>
              <a:t>Klik for at redigere teksttypografierne i masteren</a:t>
            </a:r>
          </a:p>
          <a:p>
            <a:pPr lvl="1"/>
            <a:r>
              <a:rPr lang="da-DK" dirty="0" smtClean="0"/>
              <a:t>Andet niveau</a:t>
            </a:r>
          </a:p>
          <a:p>
            <a:pPr lvl="2"/>
            <a:r>
              <a:rPr lang="da-DK" dirty="0" smtClean="0"/>
              <a:t>Tredje niveau</a:t>
            </a:r>
          </a:p>
          <a:p>
            <a:pPr lvl="3"/>
            <a:r>
              <a:rPr lang="da-DK" dirty="0" smtClean="0"/>
              <a:t>Fjerde niveau</a:t>
            </a:r>
          </a:p>
          <a:p>
            <a:pPr lvl="4"/>
            <a:r>
              <a:rPr lang="da-DK" dirty="0" smtClean="0"/>
              <a:t>Femte niveau</a:t>
            </a:r>
            <a:endParaRPr lang="da-DK" dirty="0"/>
          </a:p>
        </p:txBody>
      </p:sp>
      <p:sp>
        <p:nvSpPr>
          <p:cNvPr id="4" name="Pladsholder til dato 3"/>
          <p:cNvSpPr>
            <a:spLocks noGrp="1"/>
          </p:cNvSpPr>
          <p:nvPr>
            <p:ph type="dt" sz="half" idx="2"/>
          </p:nvPr>
        </p:nvSpPr>
        <p:spPr>
          <a:xfrm>
            <a:off x="457200" y="6356353"/>
            <a:ext cx="2133600" cy="365125"/>
          </a:xfrm>
          <a:prstGeom prst="rect">
            <a:avLst/>
          </a:prstGeom>
        </p:spPr>
        <p:txBody>
          <a:bodyPr vert="horz" lIns="103163" tIns="51581" rIns="103163" bIns="51581" rtlCol="0" anchor="ctr"/>
          <a:lstStyle>
            <a:lvl1pPr algn="l">
              <a:defRPr sz="1400">
                <a:solidFill>
                  <a:schemeClr val="tx1">
                    <a:tint val="75000"/>
                  </a:schemeClr>
                </a:solidFill>
              </a:defRPr>
            </a:lvl1pPr>
          </a:lstStyle>
          <a:p>
            <a:fld id="{3D599B44-A7EA-6146-8997-7B937C377C15}" type="datetimeFigureOut">
              <a:rPr lang="da-DK" smtClean="0"/>
              <a:t>19-02-2014</a:t>
            </a:fld>
            <a:endParaRPr lang="da-DK"/>
          </a:p>
        </p:txBody>
      </p:sp>
      <p:sp>
        <p:nvSpPr>
          <p:cNvPr id="5" name="Pladsholder til sidefod 4"/>
          <p:cNvSpPr>
            <a:spLocks noGrp="1"/>
          </p:cNvSpPr>
          <p:nvPr>
            <p:ph type="ftr" sz="quarter" idx="3"/>
          </p:nvPr>
        </p:nvSpPr>
        <p:spPr>
          <a:xfrm>
            <a:off x="3124200" y="6356353"/>
            <a:ext cx="2895600" cy="365125"/>
          </a:xfrm>
          <a:prstGeom prst="rect">
            <a:avLst/>
          </a:prstGeom>
        </p:spPr>
        <p:txBody>
          <a:bodyPr vert="horz" lIns="103163" tIns="51581" rIns="103163" bIns="51581" rtlCol="0" anchor="ctr"/>
          <a:lstStyle>
            <a:lvl1pPr algn="ctr">
              <a:defRPr sz="1400">
                <a:solidFill>
                  <a:schemeClr val="tx1">
                    <a:tint val="75000"/>
                  </a:schemeClr>
                </a:solidFill>
              </a:defRPr>
            </a:lvl1pPr>
          </a:lstStyle>
          <a:p>
            <a:endParaRPr lang="da-DK"/>
          </a:p>
        </p:txBody>
      </p:sp>
      <p:sp>
        <p:nvSpPr>
          <p:cNvPr id="6" name="Pladsholder til diasnummer 5"/>
          <p:cNvSpPr>
            <a:spLocks noGrp="1"/>
          </p:cNvSpPr>
          <p:nvPr>
            <p:ph type="sldNum" sz="quarter" idx="4"/>
          </p:nvPr>
        </p:nvSpPr>
        <p:spPr>
          <a:xfrm>
            <a:off x="6553200" y="6356353"/>
            <a:ext cx="2133600" cy="365125"/>
          </a:xfrm>
          <a:prstGeom prst="rect">
            <a:avLst/>
          </a:prstGeom>
        </p:spPr>
        <p:txBody>
          <a:bodyPr vert="horz" lIns="103163" tIns="51581" rIns="103163" bIns="51581" rtlCol="0" anchor="ctr"/>
          <a:lstStyle>
            <a:lvl1pPr algn="r">
              <a:defRPr sz="1400">
                <a:solidFill>
                  <a:schemeClr val="tx1">
                    <a:tint val="75000"/>
                  </a:schemeClr>
                </a:solidFill>
              </a:defRPr>
            </a:lvl1pPr>
          </a:lstStyle>
          <a:p>
            <a:fld id="{CB50FAC8-EE2E-3E47-982B-F056E4A4CD48}" type="slidenum">
              <a:rPr lang="da-DK" smtClean="0"/>
              <a:t>‹nr.›</a:t>
            </a:fld>
            <a:endParaRPr lang="da-DK"/>
          </a:p>
        </p:txBody>
      </p:sp>
    </p:spTree>
    <p:extLst>
      <p:ext uri="{BB962C8B-B14F-4D97-AF65-F5344CB8AC3E}">
        <p14:creationId xmlns:p14="http://schemas.microsoft.com/office/powerpoint/2010/main" val="41617522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8" r:id="rId3"/>
    <p:sldLayoutId id="2147483651" r:id="rId4"/>
    <p:sldLayoutId id="2147483652" r:id="rId5"/>
    <p:sldLayoutId id="2147483653" r:id="rId6"/>
    <p:sldLayoutId id="2147483654" r:id="rId7"/>
    <p:sldLayoutId id="2147483655" r:id="rId8"/>
    <p:sldLayoutId id="2147483656" r:id="rId9"/>
    <p:sldLayoutId id="2147483657" r:id="rId10"/>
    <p:sldLayoutId id="2147483659" r:id="rId11"/>
  </p:sldLayoutIdLst>
  <p:txStyles>
    <p:titleStyle>
      <a:lvl1pPr algn="l" defTabSz="515813" rtl="0" eaLnBrk="1" latinLnBrk="0" hangingPunct="1">
        <a:spcBef>
          <a:spcPct val="0"/>
        </a:spcBef>
        <a:buNone/>
        <a:defRPr sz="3400" kern="1200">
          <a:solidFill>
            <a:schemeClr val="tx1"/>
          </a:solidFill>
          <a:latin typeface="Georgia"/>
          <a:ea typeface="+mj-ea"/>
          <a:cs typeface="Georgia"/>
        </a:defRPr>
      </a:lvl1pPr>
    </p:titleStyle>
    <p:bodyStyle>
      <a:lvl1pPr marL="386860" indent="-386860" algn="l" defTabSz="515813" rtl="0" eaLnBrk="1" latinLnBrk="0" hangingPunct="1">
        <a:spcBef>
          <a:spcPct val="20000"/>
        </a:spcBef>
        <a:buFont typeface="Arial"/>
        <a:buChar char="•"/>
        <a:defRPr sz="1600" kern="1200">
          <a:solidFill>
            <a:schemeClr val="tx1"/>
          </a:solidFill>
          <a:latin typeface="Verdana"/>
          <a:ea typeface="+mn-ea"/>
          <a:cs typeface="Verdana"/>
        </a:defRPr>
      </a:lvl1pPr>
      <a:lvl2pPr marL="838196" indent="-322383" algn="l" defTabSz="515813" rtl="0" eaLnBrk="1" latinLnBrk="0" hangingPunct="1">
        <a:spcBef>
          <a:spcPct val="20000"/>
        </a:spcBef>
        <a:buFont typeface="Arial"/>
        <a:buChar char="–"/>
        <a:defRPr sz="1600" kern="1200">
          <a:solidFill>
            <a:schemeClr val="tx1"/>
          </a:solidFill>
          <a:latin typeface="Verdana"/>
          <a:ea typeface="+mn-ea"/>
          <a:cs typeface="Verdana"/>
        </a:defRPr>
      </a:lvl2pPr>
      <a:lvl3pPr marL="1289533" indent="-257907" algn="l" defTabSz="515813" rtl="0" eaLnBrk="1" latinLnBrk="0" hangingPunct="1">
        <a:spcBef>
          <a:spcPct val="20000"/>
        </a:spcBef>
        <a:buFont typeface="Arial"/>
        <a:buChar char="•"/>
        <a:defRPr sz="1600" kern="1200">
          <a:solidFill>
            <a:schemeClr val="tx1"/>
          </a:solidFill>
          <a:latin typeface="Verdana"/>
          <a:ea typeface="+mn-ea"/>
          <a:cs typeface="Verdana"/>
        </a:defRPr>
      </a:lvl3pPr>
      <a:lvl4pPr marL="1805346" indent="-257907" algn="l" defTabSz="515813" rtl="0" eaLnBrk="1" latinLnBrk="0" hangingPunct="1">
        <a:spcBef>
          <a:spcPct val="20000"/>
        </a:spcBef>
        <a:buFont typeface="Arial"/>
        <a:buChar char="–"/>
        <a:defRPr sz="1600" kern="1200">
          <a:solidFill>
            <a:schemeClr val="tx1"/>
          </a:solidFill>
          <a:latin typeface="Verdana"/>
          <a:ea typeface="+mn-ea"/>
          <a:cs typeface="Verdana"/>
        </a:defRPr>
      </a:lvl4pPr>
      <a:lvl5pPr marL="2321159" indent="-257907" algn="l" defTabSz="515813" rtl="0" eaLnBrk="1" latinLnBrk="0" hangingPunct="1">
        <a:spcBef>
          <a:spcPct val="20000"/>
        </a:spcBef>
        <a:buFont typeface="Arial"/>
        <a:buChar char="»"/>
        <a:defRPr sz="1600" kern="1200">
          <a:solidFill>
            <a:schemeClr val="tx1"/>
          </a:solidFill>
          <a:latin typeface="Verdana"/>
          <a:ea typeface="+mn-ea"/>
          <a:cs typeface="Verdana"/>
        </a:defRPr>
      </a:lvl5pPr>
      <a:lvl6pPr marL="2836972" indent="-257907" algn="l" defTabSz="515813" rtl="0" eaLnBrk="1" latinLnBrk="0" hangingPunct="1">
        <a:spcBef>
          <a:spcPct val="20000"/>
        </a:spcBef>
        <a:buFont typeface="Arial"/>
        <a:buChar char="•"/>
        <a:defRPr sz="2300" kern="1200">
          <a:solidFill>
            <a:schemeClr val="tx1"/>
          </a:solidFill>
          <a:latin typeface="+mn-lt"/>
          <a:ea typeface="+mn-ea"/>
          <a:cs typeface="+mn-cs"/>
        </a:defRPr>
      </a:lvl6pPr>
      <a:lvl7pPr marL="3352785" indent="-257907" algn="l" defTabSz="515813" rtl="0" eaLnBrk="1" latinLnBrk="0" hangingPunct="1">
        <a:spcBef>
          <a:spcPct val="20000"/>
        </a:spcBef>
        <a:buFont typeface="Arial"/>
        <a:buChar char="•"/>
        <a:defRPr sz="2300" kern="1200">
          <a:solidFill>
            <a:schemeClr val="tx1"/>
          </a:solidFill>
          <a:latin typeface="+mn-lt"/>
          <a:ea typeface="+mn-ea"/>
          <a:cs typeface="+mn-cs"/>
        </a:defRPr>
      </a:lvl7pPr>
      <a:lvl8pPr marL="3868598" indent="-257907" algn="l" defTabSz="515813" rtl="0" eaLnBrk="1" latinLnBrk="0" hangingPunct="1">
        <a:spcBef>
          <a:spcPct val="20000"/>
        </a:spcBef>
        <a:buFont typeface="Arial"/>
        <a:buChar char="•"/>
        <a:defRPr sz="2300" kern="1200">
          <a:solidFill>
            <a:schemeClr val="tx1"/>
          </a:solidFill>
          <a:latin typeface="+mn-lt"/>
          <a:ea typeface="+mn-ea"/>
          <a:cs typeface="+mn-cs"/>
        </a:defRPr>
      </a:lvl8pPr>
      <a:lvl9pPr marL="4384411" indent="-257907" algn="l" defTabSz="515813"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da-DK"/>
      </a:defPPr>
      <a:lvl1pPr marL="0" algn="l" defTabSz="515813" rtl="0" eaLnBrk="1" latinLnBrk="0" hangingPunct="1">
        <a:defRPr sz="2000" kern="1200">
          <a:solidFill>
            <a:schemeClr val="tx1"/>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7.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diagramLayout" Target="../diagrams/layout2.xml"/><Relationship Id="rId7" Type="http://schemas.openxmlformats.org/officeDocument/2006/relationships/image" Target="../media/image3.emf"/><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8"/>
            <a:ext cx="7772400" cy="1194071"/>
          </a:xfrm>
        </p:spPr>
        <p:txBody>
          <a:bodyPr>
            <a:normAutofit fontScale="90000"/>
          </a:bodyPr>
          <a:lstStyle/>
          <a:p>
            <a:r>
              <a:rPr lang="da-DK" dirty="0" smtClean="0">
                <a:latin typeface="Georgia"/>
                <a:cs typeface="Georgia"/>
              </a:rPr>
              <a:t>Benchmark</a:t>
            </a:r>
            <a:br>
              <a:rPr lang="da-DK" dirty="0" smtClean="0">
                <a:latin typeface="Georgia"/>
                <a:cs typeface="Georgia"/>
              </a:rPr>
            </a:br>
            <a:r>
              <a:rPr lang="da-DK" dirty="0" err="1"/>
              <a:t>Føroya</a:t>
            </a:r>
            <a:r>
              <a:rPr lang="da-DK" dirty="0"/>
              <a:t> </a:t>
            </a:r>
            <a:r>
              <a:rPr lang="da-DK" dirty="0" err="1" smtClean="0"/>
              <a:t>Gjaldstova</a:t>
            </a:r>
            <a:endParaRPr lang="da-DK" dirty="0">
              <a:latin typeface="Georgia"/>
              <a:cs typeface="Georgia"/>
            </a:endParaRPr>
          </a:p>
        </p:txBody>
      </p:sp>
      <p:sp>
        <p:nvSpPr>
          <p:cNvPr id="4" name="Undertitel 2"/>
          <p:cNvSpPr txBox="1">
            <a:spLocks/>
          </p:cNvSpPr>
          <p:nvPr/>
        </p:nvSpPr>
        <p:spPr>
          <a:xfrm>
            <a:off x="685800" y="5791200"/>
            <a:ext cx="6400800" cy="447403"/>
          </a:xfrm>
          <a:prstGeom prst="rect">
            <a:avLst/>
          </a:prstGeom>
          <a:ln>
            <a:noFill/>
          </a:ln>
        </p:spPr>
        <p:txBody>
          <a:bodyPr vert="horz" lIns="103163" tIns="51581" rIns="103163" bIns="51581" rtlCol="0">
            <a:normAutofit fontScale="85000" lnSpcReduction="20000"/>
          </a:bodyPr>
          <a:lstStyle>
            <a:lvl1pPr marL="0" indent="0" algn="l" defTabSz="515813" rtl="0" eaLnBrk="1" latinLnBrk="0" hangingPunct="1">
              <a:spcBef>
                <a:spcPct val="20000"/>
              </a:spcBef>
              <a:buFont typeface="Arial"/>
              <a:buNone/>
              <a:defRPr sz="3400" kern="1200">
                <a:solidFill>
                  <a:schemeClr val="tx1"/>
                </a:solidFill>
                <a:latin typeface="Georgia"/>
                <a:ea typeface="+mn-ea"/>
                <a:cs typeface="Georgia"/>
              </a:defRPr>
            </a:lvl1pPr>
            <a:lvl2pPr marL="515813" indent="0" algn="ctr" defTabSz="515813" rtl="0" eaLnBrk="1" latinLnBrk="0" hangingPunct="1">
              <a:spcBef>
                <a:spcPct val="20000"/>
              </a:spcBef>
              <a:buFont typeface="Arial"/>
              <a:buNone/>
              <a:defRPr sz="1600" kern="1200">
                <a:solidFill>
                  <a:schemeClr val="tx1">
                    <a:tint val="75000"/>
                  </a:schemeClr>
                </a:solidFill>
                <a:latin typeface="Verdana"/>
                <a:ea typeface="+mn-ea"/>
                <a:cs typeface="Verdana"/>
              </a:defRPr>
            </a:lvl2pPr>
            <a:lvl3pPr marL="1031626" indent="0" algn="ctr" defTabSz="515813" rtl="0" eaLnBrk="1" latinLnBrk="0" hangingPunct="1">
              <a:spcBef>
                <a:spcPct val="20000"/>
              </a:spcBef>
              <a:buFont typeface="Arial"/>
              <a:buNone/>
              <a:defRPr sz="1600" kern="1200">
                <a:solidFill>
                  <a:schemeClr val="tx1">
                    <a:tint val="75000"/>
                  </a:schemeClr>
                </a:solidFill>
                <a:latin typeface="Verdana"/>
                <a:ea typeface="+mn-ea"/>
                <a:cs typeface="Verdana"/>
              </a:defRPr>
            </a:lvl3pPr>
            <a:lvl4pPr marL="1547439" indent="0" algn="ctr" defTabSz="515813" rtl="0" eaLnBrk="1" latinLnBrk="0" hangingPunct="1">
              <a:spcBef>
                <a:spcPct val="20000"/>
              </a:spcBef>
              <a:buFont typeface="Arial"/>
              <a:buNone/>
              <a:defRPr sz="1600" kern="1200">
                <a:solidFill>
                  <a:schemeClr val="tx1">
                    <a:tint val="75000"/>
                  </a:schemeClr>
                </a:solidFill>
                <a:latin typeface="Verdana"/>
                <a:ea typeface="+mn-ea"/>
                <a:cs typeface="Verdana"/>
              </a:defRPr>
            </a:lvl4pPr>
            <a:lvl5pPr marL="2063252" indent="0" algn="ctr" defTabSz="515813" rtl="0" eaLnBrk="1" latinLnBrk="0" hangingPunct="1">
              <a:spcBef>
                <a:spcPct val="20000"/>
              </a:spcBef>
              <a:buFont typeface="Arial"/>
              <a:buNone/>
              <a:defRPr sz="1600" kern="1200">
                <a:solidFill>
                  <a:schemeClr val="tx1">
                    <a:tint val="75000"/>
                  </a:schemeClr>
                </a:solidFill>
                <a:latin typeface="Verdana"/>
                <a:ea typeface="+mn-ea"/>
                <a:cs typeface="Verdana"/>
              </a:defRPr>
            </a:lvl5pPr>
            <a:lvl6pPr marL="2579065" indent="0" algn="ctr" defTabSz="515813" rtl="0" eaLnBrk="1" latinLnBrk="0" hangingPunct="1">
              <a:spcBef>
                <a:spcPct val="20000"/>
              </a:spcBef>
              <a:buFont typeface="Arial"/>
              <a:buNone/>
              <a:defRPr sz="2300" kern="1200">
                <a:solidFill>
                  <a:schemeClr val="tx1">
                    <a:tint val="75000"/>
                  </a:schemeClr>
                </a:solidFill>
                <a:latin typeface="+mn-lt"/>
                <a:ea typeface="+mn-ea"/>
                <a:cs typeface="+mn-cs"/>
              </a:defRPr>
            </a:lvl6pPr>
            <a:lvl7pPr marL="3094878" indent="0" algn="ctr" defTabSz="515813" rtl="0" eaLnBrk="1" latinLnBrk="0" hangingPunct="1">
              <a:spcBef>
                <a:spcPct val="20000"/>
              </a:spcBef>
              <a:buFont typeface="Arial"/>
              <a:buNone/>
              <a:defRPr sz="2300" kern="1200">
                <a:solidFill>
                  <a:schemeClr val="tx1">
                    <a:tint val="75000"/>
                  </a:schemeClr>
                </a:solidFill>
                <a:latin typeface="+mn-lt"/>
                <a:ea typeface="+mn-ea"/>
                <a:cs typeface="+mn-cs"/>
              </a:defRPr>
            </a:lvl7pPr>
            <a:lvl8pPr marL="3610691" indent="0" algn="ctr" defTabSz="515813" rtl="0" eaLnBrk="1" latinLnBrk="0" hangingPunct="1">
              <a:spcBef>
                <a:spcPct val="20000"/>
              </a:spcBef>
              <a:buFont typeface="Arial"/>
              <a:buNone/>
              <a:defRPr sz="2300" kern="1200">
                <a:solidFill>
                  <a:schemeClr val="tx1">
                    <a:tint val="75000"/>
                  </a:schemeClr>
                </a:solidFill>
                <a:latin typeface="+mn-lt"/>
                <a:ea typeface="+mn-ea"/>
                <a:cs typeface="+mn-cs"/>
              </a:defRPr>
            </a:lvl8pPr>
            <a:lvl9pPr marL="4126504" indent="0" algn="ctr" defTabSz="515813" rtl="0" eaLnBrk="1" latinLnBrk="0" hangingPunct="1">
              <a:spcBef>
                <a:spcPct val="20000"/>
              </a:spcBef>
              <a:buFont typeface="Arial"/>
              <a:buNone/>
              <a:defRPr sz="2300" kern="1200">
                <a:solidFill>
                  <a:schemeClr val="tx1">
                    <a:tint val="75000"/>
                  </a:schemeClr>
                </a:solidFill>
                <a:latin typeface="+mn-lt"/>
                <a:ea typeface="+mn-ea"/>
                <a:cs typeface="+mn-cs"/>
              </a:defRPr>
            </a:lvl9pPr>
          </a:lstStyle>
          <a:p>
            <a:r>
              <a:rPr lang="da-DK" sz="1400" dirty="0" smtClean="0"/>
              <a:t>Version 1.0</a:t>
            </a:r>
          </a:p>
          <a:p>
            <a:r>
              <a:rPr lang="da-DK" sz="1400" dirty="0" smtClean="0"/>
              <a:t>Zangenberg Analytics – 2014</a:t>
            </a:r>
          </a:p>
        </p:txBody>
      </p:sp>
      <p:sp>
        <p:nvSpPr>
          <p:cNvPr id="5"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smtClean="0"/>
              <a:t> </a:t>
            </a:r>
            <a:fld id="{B3563B6D-9DE4-49C1-93A5-17705ECBBDB9}" type="slidenum">
              <a:rPr lang="en-GB" smtClean="0"/>
              <a:pPr>
                <a:defRPr/>
              </a:pPr>
              <a:t>1</a:t>
            </a:fld>
            <a:endParaRPr lang="en-GB" dirty="0"/>
          </a:p>
        </p:txBody>
      </p:sp>
    </p:spTree>
    <p:extLst>
      <p:ext uri="{BB962C8B-B14F-4D97-AF65-F5344CB8AC3E}">
        <p14:creationId xmlns:p14="http://schemas.microsoft.com/office/powerpoint/2010/main" val="14697710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a-DK" dirty="0" smtClean="0"/>
              <a:t>Zangenberg Analytics har foretaget en benchmarking af </a:t>
            </a:r>
            <a:r>
              <a:rPr lang="da-DK" dirty="0" err="1" smtClean="0"/>
              <a:t>Føroya</a:t>
            </a:r>
            <a:r>
              <a:rPr lang="da-DK" dirty="0"/>
              <a:t> </a:t>
            </a:r>
            <a:r>
              <a:rPr lang="da-DK" dirty="0" err="1" smtClean="0"/>
              <a:t>Gjaldstovans</a:t>
            </a:r>
            <a:r>
              <a:rPr lang="da-DK" dirty="0" smtClean="0"/>
              <a:t> priser i forhold til markedspriserne.</a:t>
            </a:r>
          </a:p>
          <a:p>
            <a:endParaRPr lang="da-DK" dirty="0"/>
          </a:p>
          <a:p>
            <a:r>
              <a:rPr lang="da-DK" dirty="0" smtClean="0"/>
              <a:t>Både fagsystem og infrastruktursystemet er blevet </a:t>
            </a:r>
            <a:r>
              <a:rPr lang="da-DK" dirty="0" err="1" smtClean="0"/>
              <a:t>benchmarket</a:t>
            </a:r>
            <a:r>
              <a:rPr lang="da-DK" dirty="0" smtClean="0"/>
              <a:t>, og for begge systemer gælder det, at </a:t>
            </a:r>
            <a:r>
              <a:rPr lang="da-DK" dirty="0" err="1" smtClean="0"/>
              <a:t>Føroya</a:t>
            </a:r>
            <a:r>
              <a:rPr lang="da-DK" dirty="0" smtClean="0"/>
              <a:t> </a:t>
            </a:r>
            <a:r>
              <a:rPr lang="da-DK" dirty="0" err="1" smtClean="0"/>
              <a:t>Gjaldstovan</a:t>
            </a:r>
            <a:r>
              <a:rPr lang="da-DK" dirty="0" smtClean="0"/>
              <a:t> ligger markant under </a:t>
            </a:r>
            <a:r>
              <a:rPr lang="da-DK" dirty="0" err="1" smtClean="0"/>
              <a:t>benchmarken</a:t>
            </a:r>
            <a:r>
              <a:rPr lang="da-DK" dirty="0" smtClean="0"/>
              <a:t>.</a:t>
            </a:r>
          </a:p>
          <a:p>
            <a:endParaRPr lang="da-DK" dirty="0" smtClean="0"/>
          </a:p>
          <a:p>
            <a:r>
              <a:rPr lang="da-DK" dirty="0" err="1" smtClean="0"/>
              <a:t>Føroya</a:t>
            </a:r>
            <a:r>
              <a:rPr lang="da-DK" dirty="0"/>
              <a:t> </a:t>
            </a:r>
            <a:r>
              <a:rPr lang="da-DK" dirty="0" err="1" smtClean="0"/>
              <a:t>Gjaldstovan</a:t>
            </a:r>
            <a:r>
              <a:rPr lang="da-DK" dirty="0" smtClean="0"/>
              <a:t> ligger under </a:t>
            </a:r>
            <a:r>
              <a:rPr lang="da-DK" dirty="0" err="1" smtClean="0"/>
              <a:t>benchmarken</a:t>
            </a:r>
            <a:r>
              <a:rPr lang="da-DK" dirty="0" smtClean="0"/>
              <a:t> med 3,1 </a:t>
            </a:r>
            <a:r>
              <a:rPr lang="da-DK" dirty="0" err="1" smtClean="0"/>
              <a:t>mDKK</a:t>
            </a:r>
            <a:r>
              <a:rPr lang="da-DK" dirty="0" smtClean="0"/>
              <a:t>/året for den samlede portefølje, svarende til </a:t>
            </a:r>
            <a:r>
              <a:rPr lang="da-DK" b="1" u="sng" dirty="0" smtClean="0"/>
              <a:t>16,7% under </a:t>
            </a:r>
            <a:r>
              <a:rPr lang="da-DK" b="1" u="sng" dirty="0" err="1" smtClean="0"/>
              <a:t>benchmarken</a:t>
            </a:r>
            <a:r>
              <a:rPr lang="da-DK" dirty="0" smtClean="0"/>
              <a:t>.</a:t>
            </a:r>
            <a:endParaRPr lang="da-DK" dirty="0"/>
          </a:p>
          <a:p>
            <a:endParaRPr lang="da-DK" dirty="0" smtClean="0"/>
          </a:p>
          <a:p>
            <a:endParaRPr lang="da-DK" dirty="0"/>
          </a:p>
          <a:p>
            <a:endParaRPr lang="da-DK" dirty="0"/>
          </a:p>
        </p:txBody>
      </p:sp>
      <p:sp>
        <p:nvSpPr>
          <p:cNvPr id="3" name="Title 2"/>
          <p:cNvSpPr>
            <a:spLocks noGrp="1"/>
          </p:cNvSpPr>
          <p:nvPr>
            <p:ph type="title"/>
          </p:nvPr>
        </p:nvSpPr>
        <p:spPr/>
        <p:txBody>
          <a:bodyPr/>
          <a:lstStyle/>
          <a:p>
            <a:r>
              <a:rPr lang="da-DK" dirty="0" smtClean="0"/>
              <a:t>Overordnede resultater af </a:t>
            </a:r>
            <a:r>
              <a:rPr lang="da-DK" dirty="0" err="1" smtClean="0"/>
              <a:t>benchmarken</a:t>
            </a:r>
            <a:endParaRPr lang="da-DK" dirty="0"/>
          </a:p>
        </p:txBody>
      </p:sp>
      <p:sp>
        <p:nvSpPr>
          <p:cNvPr id="4" name="Content Placeholder 3"/>
          <p:cNvSpPr>
            <a:spLocks noGrp="1"/>
          </p:cNvSpPr>
          <p:nvPr>
            <p:ph sz="quarter" idx="13"/>
          </p:nvPr>
        </p:nvSpPr>
        <p:spPr/>
        <p:txBody>
          <a:bodyPr/>
          <a:lstStyle/>
          <a:p>
            <a:r>
              <a:rPr lang="da-DK" dirty="0" smtClean="0"/>
              <a:t>Konklusioner</a:t>
            </a:r>
            <a:endParaRPr lang="da-DK" dirty="0"/>
          </a:p>
        </p:txBody>
      </p:sp>
    </p:spTree>
    <p:extLst>
      <p:ext uri="{BB962C8B-B14F-4D97-AF65-F5344CB8AC3E}">
        <p14:creationId xmlns:p14="http://schemas.microsoft.com/office/powerpoint/2010/main" val="3928646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Benchmark</a:t>
            </a:r>
            <a:endParaRPr lang="da-DK" dirty="0"/>
          </a:p>
        </p:txBody>
      </p:sp>
      <p:sp>
        <p:nvSpPr>
          <p:cNvPr id="3" name="Pladsholder til tekst 2"/>
          <p:cNvSpPr>
            <a:spLocks noGrp="1"/>
          </p:cNvSpPr>
          <p:nvPr>
            <p:ph type="body" idx="1"/>
          </p:nvPr>
        </p:nvSpPr>
        <p:spPr/>
        <p:txBody>
          <a:bodyPr>
            <a:normAutofit/>
          </a:bodyPr>
          <a:lstStyle/>
          <a:p>
            <a:r>
              <a:rPr lang="da-DK" sz="3200" dirty="0" smtClean="0">
                <a:solidFill>
                  <a:schemeClr val="bg1"/>
                </a:solidFill>
              </a:rPr>
              <a:t>Metode</a:t>
            </a: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3</a:t>
            </a:fld>
            <a:endParaRPr lang="en-US" dirty="0"/>
          </a:p>
        </p:txBody>
      </p:sp>
    </p:spTree>
    <p:extLst>
      <p:ext uri="{BB962C8B-B14F-4D97-AF65-F5344CB8AC3E}">
        <p14:creationId xmlns:p14="http://schemas.microsoft.com/office/powerpoint/2010/main" val="36684682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a:xfrm>
            <a:off x="457200" y="2615359"/>
            <a:ext cx="8229600" cy="4069607"/>
          </a:xfrm>
        </p:spPr>
        <p:txBody>
          <a:bodyPr/>
          <a:lstStyle/>
          <a:p>
            <a:r>
              <a:rPr lang="da-DK" dirty="0" smtClean="0"/>
              <a:t>En Zangenberg Analytics benchmark viser den ”skarpe markedspris” for en sammensat </a:t>
            </a:r>
            <a:r>
              <a:rPr lang="da-DK" dirty="0" err="1" smtClean="0"/>
              <a:t>outsourcingaftale</a:t>
            </a:r>
            <a:r>
              <a:rPr lang="da-DK" dirty="0" smtClean="0"/>
              <a:t>. </a:t>
            </a:r>
          </a:p>
          <a:p>
            <a:r>
              <a:rPr lang="da-DK" dirty="0" smtClean="0"/>
              <a:t>Zangenberg Analytics har udviklet en model baseret på data fra over 200 aftaler en samlet årlig aftalevolumen på over 3 mia. DKK.</a:t>
            </a:r>
          </a:p>
          <a:p>
            <a:r>
              <a:rPr lang="da-DK" dirty="0" smtClean="0"/>
              <a:t>Vores model er kalibreret med data fra leverandører og globale analysehuse.</a:t>
            </a:r>
          </a:p>
          <a:p>
            <a:r>
              <a:rPr lang="da-DK" dirty="0" smtClean="0"/>
              <a:t>Vi er indskrevet som </a:t>
            </a:r>
            <a:r>
              <a:rPr lang="da-DK" dirty="0" err="1" smtClean="0"/>
              <a:t>benchmarker</a:t>
            </a:r>
            <a:r>
              <a:rPr lang="da-DK" dirty="0" smtClean="0"/>
              <a:t> i flere aftaler mellem større kunder og </a:t>
            </a:r>
            <a:r>
              <a:rPr lang="da-DK" dirty="0" err="1" smtClean="0"/>
              <a:t>sourcingleverandører</a:t>
            </a:r>
            <a:endParaRPr lang="da-DK" dirty="0" smtClean="0"/>
          </a:p>
          <a:p>
            <a:r>
              <a:rPr lang="da-DK" dirty="0" smtClean="0"/>
              <a:t>Vores model har vist en meget høj træfsikkerhed i forbindelse med at forudsige udfaldet af sourcing-udbud</a:t>
            </a:r>
          </a:p>
        </p:txBody>
      </p:sp>
      <p:sp>
        <p:nvSpPr>
          <p:cNvPr id="3" name="Titel 2"/>
          <p:cNvSpPr>
            <a:spLocks noGrp="1"/>
          </p:cNvSpPr>
          <p:nvPr>
            <p:ph type="title"/>
          </p:nvPr>
        </p:nvSpPr>
        <p:spPr>
          <a:xfrm>
            <a:off x="457200" y="1392970"/>
            <a:ext cx="8229600" cy="687167"/>
          </a:xfrm>
        </p:spPr>
        <p:txBody>
          <a:bodyPr>
            <a:normAutofit fontScale="90000"/>
          </a:bodyPr>
          <a:lstStyle/>
          <a:p>
            <a:r>
              <a:rPr lang="da-DK" dirty="0" smtClean="0"/>
              <a:t>Vi giver svaret på spørgsmålet: ”Hvad skal ydelsen koste?”</a:t>
            </a:r>
            <a:endParaRPr lang="da-DK" dirty="0"/>
          </a:p>
        </p:txBody>
      </p:sp>
      <p:sp>
        <p:nvSpPr>
          <p:cNvPr id="4" name="Pladsholder til indhold 3"/>
          <p:cNvSpPr>
            <a:spLocks noGrp="1"/>
          </p:cNvSpPr>
          <p:nvPr>
            <p:ph sz="quarter" idx="13"/>
          </p:nvPr>
        </p:nvSpPr>
        <p:spPr/>
        <p:txBody>
          <a:bodyPr/>
          <a:lstStyle/>
          <a:p>
            <a:r>
              <a:rPr lang="da-DK" dirty="0" smtClean="0"/>
              <a:t>Metode</a:t>
            </a:r>
            <a:endParaRPr lang="da-DK" dirty="0"/>
          </a:p>
        </p:txBody>
      </p:sp>
    </p:spTree>
    <p:extLst>
      <p:ext uri="{BB962C8B-B14F-4D97-AF65-F5344CB8AC3E}">
        <p14:creationId xmlns:p14="http://schemas.microsoft.com/office/powerpoint/2010/main" val="32950067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dsholder til indhold 4"/>
          <p:cNvSpPr>
            <a:spLocks noGrp="1"/>
          </p:cNvSpPr>
          <p:nvPr>
            <p:ph idx="1"/>
          </p:nvPr>
        </p:nvSpPr>
        <p:spPr/>
        <p:txBody>
          <a:bodyPr/>
          <a:lstStyle/>
          <a:p>
            <a:r>
              <a:rPr lang="da-DK" dirty="0" smtClean="0"/>
              <a:t>Normaliserede enhedspriser fra gennemførte benchmark er den primære kilde til markedspriser i vores model</a:t>
            </a:r>
          </a:p>
          <a:p>
            <a:r>
              <a:rPr lang="da-DK" dirty="0" smtClean="0"/>
              <a:t>Modellen anvender desuden en række data fra ledende analysefirmaer</a:t>
            </a:r>
          </a:p>
          <a:p>
            <a:r>
              <a:rPr lang="da-DK" dirty="0" smtClean="0"/>
              <a:t>En række af de væsentligste datapunkter er bekræftet gennem dialog med udvalgte leverandører</a:t>
            </a:r>
          </a:p>
          <a:p>
            <a:r>
              <a:rPr lang="da-DK" dirty="0" smtClean="0"/>
              <a:t>Der findes altså leverandører i markedet, der kan levere ydelser til de priser, der indgår i modellen</a:t>
            </a:r>
          </a:p>
        </p:txBody>
      </p:sp>
      <p:sp>
        <p:nvSpPr>
          <p:cNvPr id="2" name="Titel 1"/>
          <p:cNvSpPr>
            <a:spLocks noGrp="1"/>
          </p:cNvSpPr>
          <p:nvPr>
            <p:ph type="title"/>
          </p:nvPr>
        </p:nvSpPr>
        <p:spPr/>
        <p:txBody>
          <a:bodyPr/>
          <a:lstStyle/>
          <a:p>
            <a:r>
              <a:rPr lang="da-DK" dirty="0" smtClean="0"/>
              <a:t>Markedspriser</a:t>
            </a:r>
            <a:endParaRPr lang="da-DK" dirty="0"/>
          </a:p>
        </p:txBody>
      </p:sp>
      <p:sp>
        <p:nvSpPr>
          <p:cNvPr id="3" name="Pladsholder til indhold 2"/>
          <p:cNvSpPr>
            <a:spLocks noGrp="1"/>
          </p:cNvSpPr>
          <p:nvPr>
            <p:ph sz="quarter" idx="13"/>
          </p:nvPr>
        </p:nvSpPr>
        <p:spPr/>
        <p:txBody>
          <a:bodyPr/>
          <a:lstStyle/>
          <a:p>
            <a:r>
              <a:rPr lang="da-DK" dirty="0" smtClean="0"/>
              <a:t>Metode</a:t>
            </a:r>
            <a:endParaRPr lang="da-DK" dirty="0"/>
          </a:p>
          <a:p>
            <a:endParaRPr lang="da-DK" dirty="0"/>
          </a:p>
        </p:txBody>
      </p:sp>
      <p:sp>
        <p:nvSpPr>
          <p:cNvPr id="4" name="Pladsholder til sidefod 3"/>
          <p:cNvSpPr>
            <a:spLocks noGrp="1"/>
          </p:cNvSpPr>
          <p:nvPr>
            <p:ph type="ftr" sz="quarter" idx="4294967295"/>
          </p:nvPr>
        </p:nvSpPr>
        <p:spPr>
          <a:xfrm>
            <a:off x="0" y="6356350"/>
            <a:ext cx="2895600" cy="365125"/>
          </a:xfrm>
        </p:spPr>
        <p:txBody>
          <a:bodyPr/>
          <a:lstStyle/>
          <a:p>
            <a:pPr>
              <a:defRPr/>
            </a:pPr>
            <a:r>
              <a:rPr lang="en-US" smtClean="0"/>
              <a:t> </a:t>
            </a:r>
            <a:fld id="{B3563B6D-9DE4-49C1-93A5-17705ECBBDB9}" type="slidenum">
              <a:rPr lang="en-US" smtClean="0"/>
              <a:pPr>
                <a:defRPr/>
              </a:pPr>
              <a:t>5</a:t>
            </a:fld>
            <a:endParaRPr lang="en-US"/>
          </a:p>
        </p:txBody>
      </p:sp>
    </p:spTree>
    <p:extLst>
      <p:ext uri="{BB962C8B-B14F-4D97-AF65-F5344CB8AC3E}">
        <p14:creationId xmlns:p14="http://schemas.microsoft.com/office/powerpoint/2010/main" val="31399237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clipart_icons_contracts"/>
          <p:cNvPicPr>
            <a:picLocks noChangeAspect="1" noChangeArrowheads="1"/>
          </p:cNvPicPr>
          <p:nvPr/>
        </p:nvPicPr>
        <p:blipFill>
          <a:blip r:embed="rId2" cstate="print"/>
          <a:srcRect/>
          <a:stretch>
            <a:fillRect/>
          </a:stretch>
        </p:blipFill>
        <p:spPr bwMode="auto">
          <a:xfrm>
            <a:off x="392360" y="1952649"/>
            <a:ext cx="1507597" cy="1507596"/>
          </a:xfrm>
          <a:prstGeom prst="rect">
            <a:avLst/>
          </a:prstGeom>
          <a:noFill/>
          <a:ln w="9525">
            <a:noFill/>
            <a:miter lim="800000"/>
            <a:headEnd/>
            <a:tailEnd/>
          </a:ln>
          <a:effectLst/>
        </p:spPr>
      </p:pic>
      <p:sp>
        <p:nvSpPr>
          <p:cNvPr id="2" name="Titel 1"/>
          <p:cNvSpPr>
            <a:spLocks noGrp="1"/>
          </p:cNvSpPr>
          <p:nvPr>
            <p:ph type="title"/>
          </p:nvPr>
        </p:nvSpPr>
        <p:spPr/>
        <p:txBody>
          <a:bodyPr>
            <a:normAutofit/>
          </a:bodyPr>
          <a:lstStyle/>
          <a:p>
            <a:r>
              <a:rPr lang="da-DK" dirty="0" smtClean="0"/>
              <a:t>Benchmarking </a:t>
            </a:r>
            <a:r>
              <a:rPr lang="da-DK" dirty="0"/>
              <a:t>k</a:t>
            </a:r>
            <a:r>
              <a:rPr lang="da-DK" dirty="0" smtClean="0"/>
              <a:t>oncept</a:t>
            </a:r>
            <a:endParaRPr lang="da-DK" dirty="0"/>
          </a:p>
        </p:txBody>
      </p:sp>
      <p:sp>
        <p:nvSpPr>
          <p:cNvPr id="5" name="Pladsholder til indhold 4"/>
          <p:cNvSpPr>
            <a:spLocks noGrp="1"/>
          </p:cNvSpPr>
          <p:nvPr>
            <p:ph sz="quarter" idx="13"/>
          </p:nvPr>
        </p:nvSpPr>
        <p:spPr/>
        <p:txBody>
          <a:bodyPr/>
          <a:lstStyle/>
          <a:p>
            <a:r>
              <a:rPr lang="da-DK" dirty="0"/>
              <a:t>Metode</a:t>
            </a:r>
          </a:p>
        </p:txBody>
      </p:sp>
      <p:grpSp>
        <p:nvGrpSpPr>
          <p:cNvPr id="12" name="Grupper 11"/>
          <p:cNvGrpSpPr/>
          <p:nvPr/>
        </p:nvGrpSpPr>
        <p:grpSpPr>
          <a:xfrm>
            <a:off x="6481795" y="4235632"/>
            <a:ext cx="2287339" cy="2422406"/>
            <a:chOff x="5464758" y="2315295"/>
            <a:chExt cx="2287339" cy="2422406"/>
          </a:xfrm>
          <a:solidFill>
            <a:srgbClr val="48829D"/>
          </a:solidFill>
        </p:grpSpPr>
        <p:sp>
          <p:nvSpPr>
            <p:cNvPr id="13" name="Cylinder 12"/>
            <p:cNvSpPr/>
            <p:nvPr/>
          </p:nvSpPr>
          <p:spPr>
            <a:xfrm>
              <a:off x="5464758" y="2315295"/>
              <a:ext cx="2287339" cy="2422406"/>
            </a:xfrm>
            <a:prstGeom prst="can">
              <a:avLst/>
            </a:prstGeom>
            <a:grpFill/>
          </p:spPr>
          <p:style>
            <a:lnRef idx="0">
              <a:schemeClr val="lt1">
                <a:hueOff val="0"/>
                <a:satOff val="0"/>
                <a:lumOff val="0"/>
                <a:alphaOff val="0"/>
              </a:schemeClr>
            </a:lnRef>
            <a:fillRef idx="3">
              <a:schemeClr val="accent6">
                <a:alpha val="90000"/>
                <a:hueOff val="0"/>
                <a:satOff val="0"/>
                <a:lumOff val="0"/>
                <a:alphaOff val="-20000"/>
              </a:schemeClr>
            </a:fillRef>
            <a:effectRef idx="3">
              <a:schemeClr val="accent6">
                <a:alpha val="90000"/>
                <a:hueOff val="0"/>
                <a:satOff val="0"/>
                <a:lumOff val="0"/>
                <a:alphaOff val="-20000"/>
              </a:schemeClr>
            </a:effectRef>
            <a:fontRef idx="minor">
              <a:schemeClr val="lt1"/>
            </a:fontRef>
          </p:style>
        </p:sp>
        <p:sp>
          <p:nvSpPr>
            <p:cNvPr id="14" name="Cylinder 4"/>
            <p:cNvSpPr/>
            <p:nvPr/>
          </p:nvSpPr>
          <p:spPr>
            <a:xfrm>
              <a:off x="5464758" y="2887130"/>
              <a:ext cx="2287339" cy="1564654"/>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da-DK" sz="2000" kern="1200" dirty="0" err="1" smtClean="0">
                  <a:latin typeface="Helvetica"/>
                  <a:cs typeface="Helvetica"/>
                </a:rPr>
                <a:t>Benchmark</a:t>
              </a:r>
              <a:r>
                <a:rPr lang="da-DK" sz="2000" kern="1200" dirty="0" smtClean="0">
                  <a:latin typeface="Helvetica"/>
                  <a:cs typeface="Helvetica"/>
                </a:rPr>
                <a:t> Database </a:t>
              </a:r>
            </a:p>
            <a:p>
              <a:pPr lvl="0" algn="ctr" defTabSz="1066800">
                <a:lnSpc>
                  <a:spcPct val="90000"/>
                </a:lnSpc>
                <a:spcBef>
                  <a:spcPct val="0"/>
                </a:spcBef>
                <a:spcAft>
                  <a:spcPct val="35000"/>
                </a:spcAft>
              </a:pPr>
              <a:r>
                <a:rPr lang="da-DK" sz="2000" kern="1200" dirty="0" smtClean="0">
                  <a:latin typeface="Helvetica"/>
                  <a:cs typeface="Helvetica"/>
                </a:rPr>
                <a:t> </a:t>
              </a:r>
              <a:r>
                <a:rPr lang="da-DK" sz="1400" kern="1200" dirty="0" err="1" smtClean="0">
                  <a:latin typeface="Helvetica"/>
                  <a:cs typeface="Helvetica"/>
                </a:rPr>
                <a:t>Normalized</a:t>
              </a:r>
              <a:r>
                <a:rPr lang="da-DK" sz="1400" kern="1200" dirty="0" smtClean="0">
                  <a:latin typeface="Helvetica"/>
                  <a:cs typeface="Helvetica"/>
                </a:rPr>
                <a:t> </a:t>
              </a:r>
              <a:r>
                <a:rPr lang="da-DK" sz="1400" dirty="0">
                  <a:latin typeface="Helvetica"/>
                  <a:cs typeface="Helvetica"/>
                </a:rPr>
                <a:t>P</a:t>
              </a:r>
              <a:r>
                <a:rPr lang="da-DK" sz="1400" kern="1200" dirty="0" smtClean="0">
                  <a:latin typeface="Helvetica"/>
                  <a:cs typeface="Helvetica"/>
                </a:rPr>
                <a:t>rice </a:t>
              </a:r>
              <a:r>
                <a:rPr lang="da-DK" sz="1400" dirty="0">
                  <a:latin typeface="Helvetica"/>
                  <a:cs typeface="Helvetica"/>
                </a:rPr>
                <a:t>P</a:t>
              </a:r>
              <a:r>
                <a:rPr lang="da-DK" sz="1400" kern="1200" dirty="0" smtClean="0">
                  <a:latin typeface="Helvetica"/>
                  <a:cs typeface="Helvetica"/>
                </a:rPr>
                <a:t>oints</a:t>
              </a:r>
              <a:endParaRPr lang="da-DK" sz="1400" kern="1200" dirty="0">
                <a:latin typeface="Helvetica"/>
                <a:cs typeface="Helvetica"/>
              </a:endParaRPr>
            </a:p>
          </p:txBody>
        </p:sp>
      </p:grpSp>
      <p:grpSp>
        <p:nvGrpSpPr>
          <p:cNvPr id="23" name="clipart_funnels"/>
          <p:cNvGrpSpPr>
            <a:grpSpLocks/>
          </p:cNvGrpSpPr>
          <p:nvPr/>
        </p:nvGrpSpPr>
        <p:grpSpPr bwMode="gray">
          <a:xfrm>
            <a:off x="2812231" y="2015396"/>
            <a:ext cx="644615" cy="1198694"/>
            <a:chOff x="1348" y="1693"/>
            <a:chExt cx="1126" cy="1804"/>
          </a:xfrm>
        </p:grpSpPr>
        <p:sp>
          <p:nvSpPr>
            <p:cNvPr id="24" name="Freeform 3"/>
            <p:cNvSpPr>
              <a:spLocks/>
            </p:cNvSpPr>
            <p:nvPr/>
          </p:nvSpPr>
          <p:spPr bwMode="gray">
            <a:xfrm>
              <a:off x="1433" y="1693"/>
              <a:ext cx="1041" cy="1804"/>
            </a:xfrm>
            <a:custGeom>
              <a:avLst/>
              <a:gdLst/>
              <a:ahLst/>
              <a:cxnLst>
                <a:cxn ang="0">
                  <a:pos x="4" y="1804"/>
                </a:cxn>
                <a:cxn ang="0">
                  <a:pos x="1116" y="1264"/>
                </a:cxn>
                <a:cxn ang="0">
                  <a:pos x="1116" y="552"/>
                </a:cxn>
                <a:cxn ang="0">
                  <a:pos x="6" y="0"/>
                </a:cxn>
                <a:cxn ang="0">
                  <a:pos x="4" y="1804"/>
                </a:cxn>
              </a:cxnLst>
              <a:rect l="0" t="0" r="r" b="b"/>
              <a:pathLst>
                <a:path w="1224" h="1804">
                  <a:moveTo>
                    <a:pt x="4" y="1804"/>
                  </a:moveTo>
                  <a:cubicBezTo>
                    <a:pt x="4" y="1804"/>
                    <a:pt x="560" y="1534"/>
                    <a:pt x="1116" y="1264"/>
                  </a:cubicBezTo>
                  <a:cubicBezTo>
                    <a:pt x="1224" y="1008"/>
                    <a:pt x="1218" y="786"/>
                    <a:pt x="1116" y="552"/>
                  </a:cubicBezTo>
                  <a:cubicBezTo>
                    <a:pt x="900" y="438"/>
                    <a:pt x="234" y="126"/>
                    <a:pt x="6" y="0"/>
                  </a:cubicBezTo>
                  <a:cubicBezTo>
                    <a:pt x="0" y="208"/>
                    <a:pt x="4" y="1428"/>
                    <a:pt x="4" y="1804"/>
                  </a:cubicBezTo>
                  <a:close/>
                </a:path>
              </a:pathLst>
            </a:custGeom>
            <a:gradFill rotWithShape="0">
              <a:gsLst>
                <a:gs pos="0">
                  <a:schemeClr val="bg2"/>
                </a:gs>
                <a:gs pos="50000">
                  <a:srgbClr val="FFFFFF"/>
                </a:gs>
                <a:gs pos="100000">
                  <a:schemeClr val="bg2"/>
                </a:gs>
              </a:gsLst>
              <a:lin ang="5400000" scaled="1"/>
            </a:gradFill>
            <a:ln w="9525" cap="flat" cmpd="sng">
              <a:solidFill>
                <a:srgbClr val="B2B2B2"/>
              </a:solidFill>
              <a:prstDash val="solid"/>
              <a:round/>
              <a:headEnd/>
              <a:tailEnd/>
            </a:ln>
            <a:effectLst/>
          </p:spPr>
          <p:txBody>
            <a:bodyPr lIns="100584" rIns="100584" anchor="ctr"/>
            <a:lstStyle/>
            <a:p>
              <a:endParaRPr lang="da-DK" dirty="0">
                <a:solidFill>
                  <a:srgbClr val="000000"/>
                </a:solidFill>
                <a:latin typeface="Arial" pitchFamily="34" charset="0"/>
                <a:cs typeface="Arial" pitchFamily="34" charset="0"/>
              </a:endParaRPr>
            </a:p>
          </p:txBody>
        </p:sp>
        <p:sp>
          <p:nvSpPr>
            <p:cNvPr id="25" name="Oval 4"/>
            <p:cNvSpPr>
              <a:spLocks noChangeArrowheads="1"/>
            </p:cNvSpPr>
            <p:nvPr/>
          </p:nvSpPr>
          <p:spPr bwMode="gray">
            <a:xfrm>
              <a:off x="1348" y="1697"/>
              <a:ext cx="176" cy="1800"/>
            </a:xfrm>
            <a:prstGeom prst="ellipse">
              <a:avLst/>
            </a:prstGeom>
            <a:gradFill rotWithShape="0">
              <a:gsLst>
                <a:gs pos="0">
                  <a:srgbClr val="534A2F"/>
                </a:gs>
                <a:gs pos="50000">
                  <a:srgbClr val="534A2F">
                    <a:gamma/>
                    <a:tint val="9412"/>
                    <a:invGamma/>
                  </a:srgbClr>
                </a:gs>
                <a:gs pos="100000">
                  <a:srgbClr val="534A2F"/>
                </a:gs>
              </a:gsLst>
              <a:lin ang="5400000" scaled="1"/>
            </a:gradFill>
            <a:ln w="12700">
              <a:solidFill>
                <a:srgbClr val="B2B2B2"/>
              </a:solidFill>
              <a:round/>
              <a:headEnd/>
              <a:tailEnd/>
            </a:ln>
            <a:effectLst/>
          </p:spPr>
          <p:txBody>
            <a:bodyPr wrap="none" lIns="100584" rIns="100584" anchor="ctr"/>
            <a:lstStyle/>
            <a:p>
              <a:pPr eaLnBrk="0" hangingPunct="0"/>
              <a:endParaRPr lang="da-DK" sz="1600" b="1">
                <a:solidFill>
                  <a:srgbClr val="000000"/>
                </a:solidFill>
                <a:latin typeface="Arial" pitchFamily="34" charset="0"/>
                <a:cs typeface="Arial" pitchFamily="34" charset="0"/>
              </a:endParaRPr>
            </a:p>
          </p:txBody>
        </p:sp>
      </p:grpSp>
      <p:sp>
        <p:nvSpPr>
          <p:cNvPr id="26" name="Arrow"/>
          <p:cNvSpPr>
            <a:spLocks noChangeShapeType="1"/>
          </p:cNvSpPr>
          <p:nvPr/>
        </p:nvSpPr>
        <p:spPr bwMode="gray">
          <a:xfrm rot="5400000">
            <a:off x="2416670" y="4066504"/>
            <a:ext cx="1386280" cy="1265825"/>
          </a:xfrm>
          <a:prstGeom prst="line">
            <a:avLst/>
          </a:prstGeom>
          <a:noFill/>
          <a:ln w="9525">
            <a:solidFill>
              <a:schemeClr val="tx1"/>
            </a:solidFill>
            <a:round/>
            <a:headEnd/>
            <a:tailEnd type="stealth" w="lg" len="lg"/>
          </a:ln>
        </p:spPr>
        <p:txBody>
          <a:bodyPr anchor="ctr"/>
          <a:lstStyle/>
          <a:p>
            <a:endParaRPr lang="da-DK" sz="1400" dirty="0">
              <a:latin typeface="Arial" pitchFamily="34" charset="0"/>
              <a:cs typeface="Arial" pitchFamily="34" charset="0"/>
            </a:endParaRPr>
          </a:p>
        </p:txBody>
      </p:sp>
      <p:sp>
        <p:nvSpPr>
          <p:cNvPr id="28" name="Rectangle 44"/>
          <p:cNvSpPr/>
          <p:nvPr/>
        </p:nvSpPr>
        <p:spPr>
          <a:xfrm>
            <a:off x="3852203" y="1938959"/>
            <a:ext cx="1282700" cy="1781223"/>
          </a:xfrm>
          <a:prstGeom prst="rect">
            <a:avLst/>
          </a:prstGeom>
          <a:solidFill>
            <a:srgbClr val="48829D"/>
          </a:solidFill>
          <a:ln/>
        </p:spPr>
        <p:style>
          <a:lnRef idx="0">
            <a:schemeClr val="accent2"/>
          </a:lnRef>
          <a:fillRef idx="3">
            <a:schemeClr val="accent2"/>
          </a:fillRef>
          <a:effectRef idx="3">
            <a:schemeClr val="accent2"/>
          </a:effectRef>
          <a:fontRef idx="minor">
            <a:schemeClr val="lt1"/>
          </a:fontRef>
        </p:style>
        <p:txBody>
          <a:bodyPr rtlCol="0" anchor="t"/>
          <a:lstStyle/>
          <a:p>
            <a:pPr algn="ctr"/>
            <a:r>
              <a:rPr lang="en-US" sz="1400" dirty="0" smtClean="0">
                <a:solidFill>
                  <a:srgbClr val="FFFFFF"/>
                </a:solidFill>
                <a:latin typeface="Helvetica"/>
                <a:cs typeface="Helvetica"/>
              </a:rPr>
              <a:t>Agreement Sheet</a:t>
            </a:r>
          </a:p>
          <a:p>
            <a:pPr algn="ctr"/>
            <a:endParaRPr lang="en-US" sz="1200" u="sng" dirty="0" smtClean="0">
              <a:solidFill>
                <a:srgbClr val="FFFFFF"/>
              </a:solidFill>
              <a:latin typeface="Helvetica"/>
              <a:cs typeface="Helvetica"/>
            </a:endParaRPr>
          </a:p>
          <a:p>
            <a:pPr algn="ctr"/>
            <a:endParaRPr lang="en-US" sz="1600" dirty="0">
              <a:solidFill>
                <a:srgbClr val="FFFFFF"/>
              </a:solidFill>
              <a:latin typeface="Helvetica"/>
              <a:cs typeface="Helvetica"/>
            </a:endParaRPr>
          </a:p>
        </p:txBody>
      </p:sp>
      <p:cxnSp>
        <p:nvCxnSpPr>
          <p:cNvPr id="29" name="Straight Connector 46"/>
          <p:cNvCxnSpPr/>
          <p:nvPr/>
        </p:nvCxnSpPr>
        <p:spPr>
          <a:xfrm>
            <a:off x="3979203" y="245922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0" name="Straight Connector 47"/>
          <p:cNvCxnSpPr/>
          <p:nvPr/>
        </p:nvCxnSpPr>
        <p:spPr>
          <a:xfrm>
            <a:off x="3979203" y="261162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1" name="Straight Connector 49"/>
          <p:cNvCxnSpPr/>
          <p:nvPr/>
        </p:nvCxnSpPr>
        <p:spPr>
          <a:xfrm>
            <a:off x="3979203" y="276402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2" name="Straight Connector 51"/>
          <p:cNvCxnSpPr/>
          <p:nvPr/>
        </p:nvCxnSpPr>
        <p:spPr>
          <a:xfrm>
            <a:off x="3979203" y="291642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3" name="Straight Connector 52"/>
          <p:cNvCxnSpPr/>
          <p:nvPr/>
        </p:nvCxnSpPr>
        <p:spPr>
          <a:xfrm>
            <a:off x="3979203" y="306169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4" name="Straight Connector 53"/>
          <p:cNvCxnSpPr/>
          <p:nvPr/>
        </p:nvCxnSpPr>
        <p:spPr>
          <a:xfrm>
            <a:off x="3979203" y="321409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5" name="Straight Connector 54"/>
          <p:cNvCxnSpPr/>
          <p:nvPr/>
        </p:nvCxnSpPr>
        <p:spPr>
          <a:xfrm>
            <a:off x="3979203" y="336649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cxnSp>
        <p:nvCxnSpPr>
          <p:cNvPr id="36" name="Straight Connector 57"/>
          <p:cNvCxnSpPr/>
          <p:nvPr/>
        </p:nvCxnSpPr>
        <p:spPr>
          <a:xfrm>
            <a:off x="3979203" y="3518890"/>
            <a:ext cx="1028700" cy="0"/>
          </a:xfrm>
          <a:prstGeom prst="line">
            <a:avLst/>
          </a:prstGeom>
          <a:ln>
            <a:solidFill>
              <a:srgbClr val="000000"/>
            </a:solidFill>
          </a:ln>
        </p:spPr>
        <p:style>
          <a:lnRef idx="2">
            <a:schemeClr val="accent1"/>
          </a:lnRef>
          <a:fillRef idx="0">
            <a:schemeClr val="accent1"/>
          </a:fillRef>
          <a:effectRef idx="1">
            <a:schemeClr val="accent1"/>
          </a:effectRef>
          <a:fontRef idx="minor">
            <a:schemeClr val="tx1"/>
          </a:fontRef>
        </p:style>
      </p:cxnSp>
      <p:sp>
        <p:nvSpPr>
          <p:cNvPr id="37" name="Block arrow"/>
          <p:cNvSpPr>
            <a:spLocks noChangeArrowheads="1"/>
          </p:cNvSpPr>
          <p:nvPr/>
        </p:nvSpPr>
        <p:spPr bwMode="gray">
          <a:xfrm>
            <a:off x="2122426" y="2535434"/>
            <a:ext cx="590550" cy="457200"/>
          </a:xfrm>
          <a:prstGeom prst="rightArrow">
            <a:avLst>
              <a:gd name="adj1" fmla="val 50000"/>
              <a:gd name="adj2" fmla="val 32292"/>
            </a:avLst>
          </a:prstGeom>
          <a:solidFill>
            <a:srgbClr val="B2B2B2"/>
          </a:solidFill>
          <a:ln w="9525" algn="ctr">
            <a:solidFill>
              <a:srgbClr val="B2B2B2"/>
            </a:solidFill>
            <a:miter lim="800000"/>
            <a:headEnd/>
            <a:tailEnd/>
          </a:ln>
        </p:spPr>
        <p:txBody>
          <a:bodyPr wrap="none" anchor="ctr"/>
          <a:lstStyle/>
          <a:p>
            <a:pPr algn="ctr"/>
            <a:endParaRPr lang="da-DK" sz="1400" b="1" dirty="0">
              <a:solidFill>
                <a:srgbClr val="000000"/>
              </a:solidFill>
              <a:latin typeface="Arial" pitchFamily="34" charset="0"/>
              <a:cs typeface="Arial" pitchFamily="34" charset="0"/>
            </a:endParaRPr>
          </a:p>
        </p:txBody>
      </p:sp>
      <p:sp>
        <p:nvSpPr>
          <p:cNvPr id="38" name="Arrow"/>
          <p:cNvSpPr>
            <a:spLocks noChangeShapeType="1"/>
          </p:cNvSpPr>
          <p:nvPr/>
        </p:nvSpPr>
        <p:spPr bwMode="gray">
          <a:xfrm flipV="1">
            <a:off x="3113783" y="4087333"/>
            <a:ext cx="1209942" cy="1364440"/>
          </a:xfrm>
          <a:prstGeom prst="line">
            <a:avLst/>
          </a:prstGeom>
          <a:noFill/>
          <a:ln w="9525">
            <a:solidFill>
              <a:schemeClr val="tx1"/>
            </a:solidFill>
            <a:round/>
            <a:headEnd/>
            <a:tailEnd type="stealth" w="lg" len="lg"/>
          </a:ln>
        </p:spPr>
        <p:txBody>
          <a:bodyPr anchor="ctr"/>
          <a:lstStyle/>
          <a:p>
            <a:endParaRPr lang="da-DK" sz="1400">
              <a:latin typeface="Arial" pitchFamily="34" charset="0"/>
              <a:cs typeface="Arial" pitchFamily="34" charset="0"/>
            </a:endParaRPr>
          </a:p>
        </p:txBody>
      </p:sp>
      <p:sp>
        <p:nvSpPr>
          <p:cNvPr id="39" name="Freeform 35"/>
          <p:cNvSpPr/>
          <p:nvPr/>
        </p:nvSpPr>
        <p:spPr>
          <a:xfrm>
            <a:off x="951074" y="5451773"/>
            <a:ext cx="2342703" cy="1171351"/>
          </a:xfrm>
          <a:custGeom>
            <a:avLst/>
            <a:gdLst>
              <a:gd name="connsiteX0" fmla="*/ 0 w 2342703"/>
              <a:gd name="connsiteY0" fmla="*/ 117135 h 1171351"/>
              <a:gd name="connsiteX1" fmla="*/ 117135 w 2342703"/>
              <a:gd name="connsiteY1" fmla="*/ 0 h 1171351"/>
              <a:gd name="connsiteX2" fmla="*/ 2225568 w 2342703"/>
              <a:gd name="connsiteY2" fmla="*/ 0 h 1171351"/>
              <a:gd name="connsiteX3" fmla="*/ 2342703 w 2342703"/>
              <a:gd name="connsiteY3" fmla="*/ 117135 h 1171351"/>
              <a:gd name="connsiteX4" fmla="*/ 2342703 w 2342703"/>
              <a:gd name="connsiteY4" fmla="*/ 1054216 h 1171351"/>
              <a:gd name="connsiteX5" fmla="*/ 2225568 w 2342703"/>
              <a:gd name="connsiteY5" fmla="*/ 1171351 h 1171351"/>
              <a:gd name="connsiteX6" fmla="*/ 117135 w 2342703"/>
              <a:gd name="connsiteY6" fmla="*/ 1171351 h 1171351"/>
              <a:gd name="connsiteX7" fmla="*/ 0 w 2342703"/>
              <a:gd name="connsiteY7" fmla="*/ 1054216 h 1171351"/>
              <a:gd name="connsiteX8" fmla="*/ 0 w 2342703"/>
              <a:gd name="connsiteY8" fmla="*/ 117135 h 1171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42703" h="1171351">
                <a:moveTo>
                  <a:pt x="0" y="117135"/>
                </a:moveTo>
                <a:cubicBezTo>
                  <a:pt x="0" y="52443"/>
                  <a:pt x="52443" y="0"/>
                  <a:pt x="117135" y="0"/>
                </a:cubicBezTo>
                <a:lnTo>
                  <a:pt x="2225568" y="0"/>
                </a:lnTo>
                <a:cubicBezTo>
                  <a:pt x="2290260" y="0"/>
                  <a:pt x="2342703" y="52443"/>
                  <a:pt x="2342703" y="117135"/>
                </a:cubicBezTo>
                <a:lnTo>
                  <a:pt x="2342703" y="1054216"/>
                </a:lnTo>
                <a:cubicBezTo>
                  <a:pt x="2342703" y="1118908"/>
                  <a:pt x="2290260" y="1171351"/>
                  <a:pt x="2225568" y="1171351"/>
                </a:cubicBezTo>
                <a:lnTo>
                  <a:pt x="117135" y="1171351"/>
                </a:lnTo>
                <a:cubicBezTo>
                  <a:pt x="52443" y="1171351"/>
                  <a:pt x="0" y="1118908"/>
                  <a:pt x="0" y="1054216"/>
                </a:cubicBezTo>
                <a:lnTo>
                  <a:pt x="0" y="117135"/>
                </a:lnTo>
                <a:close/>
              </a:path>
            </a:pathLst>
          </a:custGeom>
          <a:solidFill>
            <a:srgbClr val="48829D"/>
          </a:solidFill>
          <a:ln>
            <a:solidFill>
              <a:srgbClr val="00529B"/>
            </a:solidFill>
          </a:ln>
        </p:spPr>
        <p:style>
          <a:lnRef idx="0">
            <a:schemeClr val="accent6"/>
          </a:lnRef>
          <a:fillRef idx="3">
            <a:schemeClr val="accent6"/>
          </a:fillRef>
          <a:effectRef idx="3">
            <a:schemeClr val="accent6"/>
          </a:effectRef>
          <a:fontRef idx="minor">
            <a:schemeClr val="lt1"/>
          </a:fontRef>
        </p:style>
        <p:txBody>
          <a:bodyPr spcFirstLastPara="0" vert="horz" wrap="square" lIns="228618" tIns="228618" rIns="228618" bIns="228618" numCol="1" spcCol="1270" anchor="ctr" anchorCtr="0">
            <a:noAutofit/>
          </a:bodyPr>
          <a:lstStyle/>
          <a:p>
            <a:pPr lvl="0" algn="ctr" defTabSz="2266950">
              <a:lnSpc>
                <a:spcPct val="90000"/>
              </a:lnSpc>
              <a:spcBef>
                <a:spcPct val="0"/>
              </a:spcBef>
              <a:spcAft>
                <a:spcPct val="35000"/>
              </a:spcAft>
            </a:pPr>
            <a:r>
              <a:rPr lang="en-US" sz="2000" kern="1200" dirty="0" smtClean="0">
                <a:solidFill>
                  <a:schemeClr val="bg1"/>
                </a:solidFill>
                <a:latin typeface="Helvetica"/>
                <a:cs typeface="Helvetica"/>
              </a:rPr>
              <a:t>Calculation Engine</a:t>
            </a:r>
            <a:endParaRPr lang="en-US" sz="2000" kern="1200" dirty="0">
              <a:solidFill>
                <a:schemeClr val="bg1"/>
              </a:solidFill>
              <a:latin typeface="Helvetica"/>
              <a:cs typeface="Helvetica"/>
            </a:endParaRPr>
          </a:p>
        </p:txBody>
      </p:sp>
      <p:sp>
        <p:nvSpPr>
          <p:cNvPr id="41" name="TextBox 60"/>
          <p:cNvSpPr txBox="1"/>
          <p:nvPr/>
        </p:nvSpPr>
        <p:spPr>
          <a:xfrm rot="18796677">
            <a:off x="1855970" y="4463221"/>
            <a:ext cx="1963473" cy="276999"/>
          </a:xfrm>
          <a:prstGeom prst="rect">
            <a:avLst/>
          </a:prstGeom>
          <a:noFill/>
        </p:spPr>
        <p:txBody>
          <a:bodyPr wrap="none" rtlCol="0">
            <a:spAutoFit/>
          </a:bodyPr>
          <a:lstStyle/>
          <a:p>
            <a:pPr algn="ctr"/>
            <a:r>
              <a:rPr lang="en-US" sz="1200" dirty="0" smtClean="0"/>
              <a:t>Service </a:t>
            </a:r>
            <a:r>
              <a:rPr lang="en-US" sz="1200" dirty="0" smtClean="0">
                <a:latin typeface="Helvetica"/>
                <a:cs typeface="Helvetica"/>
              </a:rPr>
              <a:t>component</a:t>
            </a:r>
            <a:r>
              <a:rPr lang="en-US" sz="1200" dirty="0" smtClean="0"/>
              <a:t> data</a:t>
            </a:r>
            <a:endParaRPr lang="en-US" sz="1200" dirty="0"/>
          </a:p>
        </p:txBody>
      </p:sp>
      <p:sp>
        <p:nvSpPr>
          <p:cNvPr id="42" name="TextBox 59"/>
          <p:cNvSpPr txBox="1"/>
          <p:nvPr/>
        </p:nvSpPr>
        <p:spPr>
          <a:xfrm rot="18623799">
            <a:off x="3384935" y="4761466"/>
            <a:ext cx="1407732" cy="461665"/>
          </a:xfrm>
          <a:prstGeom prst="rect">
            <a:avLst/>
          </a:prstGeom>
          <a:noFill/>
        </p:spPr>
        <p:txBody>
          <a:bodyPr wrap="none" rtlCol="0">
            <a:spAutoFit/>
          </a:bodyPr>
          <a:lstStyle/>
          <a:p>
            <a:pPr algn="ctr"/>
            <a:r>
              <a:rPr lang="en-US" sz="1200" dirty="0" smtClean="0"/>
              <a:t>Price calculation</a:t>
            </a:r>
            <a:br>
              <a:rPr lang="en-US" sz="1200" dirty="0" smtClean="0"/>
            </a:br>
            <a:r>
              <a:rPr lang="en-US" sz="1200" dirty="0" smtClean="0"/>
              <a:t>“</a:t>
            </a:r>
            <a:r>
              <a:rPr lang="en-US" sz="1200" dirty="0" smtClean="0">
                <a:latin typeface="Helvetica"/>
                <a:cs typeface="Helvetica"/>
              </a:rPr>
              <a:t>Should</a:t>
            </a:r>
            <a:r>
              <a:rPr lang="en-US" sz="1200" dirty="0"/>
              <a:t>-</a:t>
            </a:r>
            <a:r>
              <a:rPr lang="en-US" sz="1200" dirty="0" smtClean="0"/>
              <a:t>Cost”</a:t>
            </a:r>
            <a:endParaRPr lang="en-US" sz="1200" dirty="0"/>
          </a:p>
        </p:txBody>
      </p:sp>
      <p:sp>
        <p:nvSpPr>
          <p:cNvPr id="43" name="TextBox 63"/>
          <p:cNvSpPr txBox="1"/>
          <p:nvPr/>
        </p:nvSpPr>
        <p:spPr>
          <a:xfrm rot="1658996" flipH="1">
            <a:off x="4760291" y="4193625"/>
            <a:ext cx="1608133" cy="461665"/>
          </a:xfrm>
          <a:prstGeom prst="rect">
            <a:avLst/>
          </a:prstGeom>
          <a:noFill/>
        </p:spPr>
        <p:txBody>
          <a:bodyPr wrap="none" rtlCol="0">
            <a:spAutoFit/>
          </a:bodyPr>
          <a:lstStyle/>
          <a:p>
            <a:pPr algn="ctr"/>
            <a:r>
              <a:rPr lang="en-US" sz="1200" dirty="0" smtClean="0">
                <a:latin typeface="Helvetica"/>
                <a:cs typeface="Helvetica"/>
              </a:rPr>
              <a:t>Service component</a:t>
            </a:r>
            <a:br>
              <a:rPr lang="en-US" sz="1200" dirty="0" smtClean="0">
                <a:latin typeface="Helvetica"/>
                <a:cs typeface="Helvetica"/>
              </a:rPr>
            </a:br>
            <a:r>
              <a:rPr lang="en-US" sz="1200" dirty="0" smtClean="0">
                <a:latin typeface="Helvetica"/>
                <a:cs typeface="Helvetica"/>
              </a:rPr>
              <a:t>and price-data</a:t>
            </a:r>
            <a:endParaRPr lang="en-US" sz="1200" dirty="0">
              <a:latin typeface="Helvetica"/>
              <a:cs typeface="Helvetica"/>
            </a:endParaRPr>
          </a:p>
        </p:txBody>
      </p:sp>
      <p:sp>
        <p:nvSpPr>
          <p:cNvPr id="45" name="TextBox 58"/>
          <p:cNvSpPr txBox="1"/>
          <p:nvPr/>
        </p:nvSpPr>
        <p:spPr>
          <a:xfrm>
            <a:off x="4462600" y="6370768"/>
            <a:ext cx="988372" cy="276999"/>
          </a:xfrm>
          <a:prstGeom prst="rect">
            <a:avLst/>
          </a:prstGeom>
          <a:noFill/>
        </p:spPr>
        <p:txBody>
          <a:bodyPr wrap="none" rtlCol="0">
            <a:spAutoFit/>
          </a:bodyPr>
          <a:lstStyle/>
          <a:p>
            <a:pPr algn="ctr"/>
            <a:r>
              <a:rPr lang="en-US" sz="1200" dirty="0" smtClean="0">
                <a:latin typeface="Helvetica"/>
                <a:cs typeface="Helvetica"/>
              </a:rPr>
              <a:t>Calibration</a:t>
            </a:r>
            <a:endParaRPr lang="en-US" sz="1200" dirty="0">
              <a:latin typeface="Helvetica"/>
              <a:cs typeface="Helvetica"/>
            </a:endParaRPr>
          </a:p>
        </p:txBody>
      </p:sp>
      <p:sp>
        <p:nvSpPr>
          <p:cNvPr id="46" name="Arrow"/>
          <p:cNvSpPr>
            <a:spLocks noChangeShapeType="1"/>
          </p:cNvSpPr>
          <p:nvPr/>
        </p:nvSpPr>
        <p:spPr bwMode="gray">
          <a:xfrm>
            <a:off x="5318328" y="3847692"/>
            <a:ext cx="962960" cy="496145"/>
          </a:xfrm>
          <a:prstGeom prst="line">
            <a:avLst/>
          </a:prstGeom>
          <a:noFill/>
          <a:ln w="9525">
            <a:solidFill>
              <a:schemeClr val="tx1"/>
            </a:solidFill>
            <a:round/>
            <a:headEnd/>
            <a:tailEnd type="stealth" w="lg" len="lg"/>
          </a:ln>
        </p:spPr>
        <p:txBody>
          <a:bodyPr anchor="ctr"/>
          <a:lstStyle/>
          <a:p>
            <a:endParaRPr lang="da-DK" sz="1400">
              <a:latin typeface="Arial" pitchFamily="34" charset="0"/>
              <a:cs typeface="Arial" pitchFamily="34" charset="0"/>
            </a:endParaRPr>
          </a:p>
        </p:txBody>
      </p:sp>
      <p:pic>
        <p:nvPicPr>
          <p:cNvPr id="50" name="clipart_largecogs"/>
          <p:cNvPicPr>
            <a:picLocks noChangeAspect="1" noChangeArrowheads="1"/>
          </p:cNvPicPr>
          <p:nvPr/>
        </p:nvPicPr>
        <p:blipFill>
          <a:blip r:embed="rId3" cstate="print"/>
          <a:srcRect/>
          <a:stretch>
            <a:fillRect/>
          </a:stretch>
        </p:blipFill>
        <p:spPr bwMode="gray">
          <a:xfrm>
            <a:off x="703452" y="6147858"/>
            <a:ext cx="543480" cy="561975"/>
          </a:xfrm>
          <a:prstGeom prst="rect">
            <a:avLst/>
          </a:prstGeom>
          <a:noFill/>
          <a:ln w="9525">
            <a:noFill/>
            <a:miter lim="800000"/>
            <a:headEnd/>
            <a:tailEnd/>
          </a:ln>
        </p:spPr>
      </p:pic>
      <p:pic>
        <p:nvPicPr>
          <p:cNvPr id="51" name="clipart_largecogs"/>
          <p:cNvPicPr>
            <a:picLocks noChangeAspect="1" noChangeArrowheads="1"/>
          </p:cNvPicPr>
          <p:nvPr/>
        </p:nvPicPr>
        <p:blipFill>
          <a:blip r:embed="rId4" cstate="print"/>
          <a:srcRect/>
          <a:stretch>
            <a:fillRect/>
          </a:stretch>
        </p:blipFill>
        <p:spPr bwMode="gray">
          <a:xfrm>
            <a:off x="1234474" y="6221944"/>
            <a:ext cx="264788" cy="272816"/>
          </a:xfrm>
          <a:prstGeom prst="rect">
            <a:avLst/>
          </a:prstGeom>
          <a:noFill/>
          <a:ln w="9525">
            <a:noFill/>
            <a:miter lim="800000"/>
            <a:headEnd/>
            <a:tailEnd/>
          </a:ln>
        </p:spPr>
      </p:pic>
      <p:pic>
        <p:nvPicPr>
          <p:cNvPr id="52" name="clipart_largecogs"/>
          <p:cNvPicPr>
            <a:picLocks noChangeAspect="1" noChangeArrowheads="1"/>
          </p:cNvPicPr>
          <p:nvPr/>
        </p:nvPicPr>
        <p:blipFill>
          <a:blip r:embed="rId5" cstate="print"/>
          <a:srcRect/>
          <a:stretch>
            <a:fillRect/>
          </a:stretch>
        </p:blipFill>
        <p:spPr bwMode="gray">
          <a:xfrm>
            <a:off x="1146159" y="6506633"/>
            <a:ext cx="350142" cy="361531"/>
          </a:xfrm>
          <a:prstGeom prst="rect">
            <a:avLst/>
          </a:prstGeom>
          <a:noFill/>
          <a:ln w="9525">
            <a:noFill/>
            <a:miter lim="800000"/>
            <a:headEnd/>
            <a:tailEnd/>
          </a:ln>
        </p:spPr>
      </p:pic>
      <p:cxnSp>
        <p:nvCxnSpPr>
          <p:cNvPr id="4" name="Straight Arrow Connector 3"/>
          <p:cNvCxnSpPr/>
          <p:nvPr/>
        </p:nvCxnSpPr>
        <p:spPr>
          <a:xfrm>
            <a:off x="3852203" y="6300258"/>
            <a:ext cx="2228033"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7453567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3"/>
          <p:cNvGraphicFramePr>
            <a:graphicFrameLocks noGrp="1"/>
          </p:cNvGraphicFramePr>
          <p:nvPr>
            <p:ph idx="1"/>
            <p:extLst>
              <p:ext uri="{D42A27DB-BD31-4B8C-83A1-F6EECF244321}">
                <p14:modId xmlns:p14="http://schemas.microsoft.com/office/powerpoint/2010/main" val="1701156122"/>
              </p:ext>
            </p:extLst>
          </p:nvPr>
        </p:nvGraphicFramePr>
        <p:xfrm>
          <a:off x="266700" y="1800737"/>
          <a:ext cx="8585200" cy="49683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el 1"/>
          <p:cNvSpPr>
            <a:spLocks noGrp="1"/>
          </p:cNvSpPr>
          <p:nvPr>
            <p:ph type="title"/>
          </p:nvPr>
        </p:nvSpPr>
        <p:spPr/>
        <p:txBody>
          <a:bodyPr>
            <a:normAutofit/>
          </a:bodyPr>
          <a:lstStyle/>
          <a:p>
            <a:r>
              <a:rPr lang="da-DK" sz="2400" dirty="0" err="1" smtClean="0"/>
              <a:t>Dekomponering</a:t>
            </a:r>
            <a:r>
              <a:rPr lang="da-DK" sz="2400" dirty="0" smtClean="0"/>
              <a:t> af en aftale</a:t>
            </a:r>
            <a:endParaRPr lang="da-DK" sz="2400" dirty="0"/>
          </a:p>
        </p:txBody>
      </p:sp>
      <p:sp>
        <p:nvSpPr>
          <p:cNvPr id="3" name="Pladsholder til indhold 2"/>
          <p:cNvSpPr>
            <a:spLocks noGrp="1"/>
          </p:cNvSpPr>
          <p:nvPr>
            <p:ph sz="quarter" idx="13"/>
          </p:nvPr>
        </p:nvSpPr>
        <p:spPr/>
        <p:txBody>
          <a:bodyPr/>
          <a:lstStyle/>
          <a:p>
            <a:r>
              <a:rPr lang="da-DK" dirty="0" smtClean="0"/>
              <a:t>Metode</a:t>
            </a:r>
            <a:endParaRPr lang="da-DK" dirty="0"/>
          </a:p>
        </p:txBody>
      </p:sp>
      <p:pic>
        <p:nvPicPr>
          <p:cNvPr id="4" name="clipart_icons_contracts"/>
          <p:cNvPicPr>
            <a:picLocks noChangeAspect="1" noChangeArrowheads="1"/>
          </p:cNvPicPr>
          <p:nvPr/>
        </p:nvPicPr>
        <p:blipFill>
          <a:blip r:embed="rId8" cstate="print"/>
          <a:srcRect/>
          <a:stretch>
            <a:fillRect/>
          </a:stretch>
        </p:blipFill>
        <p:spPr bwMode="auto">
          <a:xfrm>
            <a:off x="4464066" y="2043113"/>
            <a:ext cx="622301" cy="622301"/>
          </a:xfrm>
          <a:prstGeom prst="rect">
            <a:avLst/>
          </a:prstGeom>
          <a:noFill/>
          <a:ln w="9525">
            <a:noFill/>
            <a:miter lim="800000"/>
            <a:headEnd/>
            <a:tailEnd/>
          </a:ln>
          <a:effectLst/>
        </p:spPr>
      </p:pic>
    </p:spTree>
    <p:extLst>
      <p:ext uri="{BB962C8B-B14F-4D97-AF65-F5344CB8AC3E}">
        <p14:creationId xmlns:p14="http://schemas.microsoft.com/office/powerpoint/2010/main" val="24683627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ontent Placeholder 3"/>
          <p:cNvGraphicFramePr>
            <a:graphicFrameLocks noGrp="1"/>
          </p:cNvGraphicFramePr>
          <p:nvPr>
            <p:ph idx="1"/>
            <p:extLst>
              <p:ext uri="{D42A27DB-BD31-4B8C-83A1-F6EECF244321}">
                <p14:modId xmlns:p14="http://schemas.microsoft.com/office/powerpoint/2010/main" val="3098255329"/>
              </p:ext>
            </p:extLst>
          </p:nvPr>
        </p:nvGraphicFramePr>
        <p:xfrm>
          <a:off x="266700" y="1889637"/>
          <a:ext cx="8585200" cy="47270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itel 1"/>
          <p:cNvSpPr>
            <a:spLocks noGrp="1"/>
          </p:cNvSpPr>
          <p:nvPr>
            <p:ph type="title"/>
          </p:nvPr>
        </p:nvSpPr>
        <p:spPr/>
        <p:txBody>
          <a:bodyPr>
            <a:normAutofit/>
          </a:bodyPr>
          <a:lstStyle/>
          <a:p>
            <a:r>
              <a:rPr lang="da-DK" sz="2800" dirty="0" smtClean="0"/>
              <a:t>Opsplitning af aftalen i komponenter</a:t>
            </a:r>
            <a:endParaRPr lang="da-DK" sz="2800" dirty="0"/>
          </a:p>
        </p:txBody>
      </p:sp>
      <p:sp>
        <p:nvSpPr>
          <p:cNvPr id="3" name="Pladsholder til indhold 2"/>
          <p:cNvSpPr>
            <a:spLocks noGrp="1"/>
          </p:cNvSpPr>
          <p:nvPr>
            <p:ph sz="quarter" idx="13"/>
          </p:nvPr>
        </p:nvSpPr>
        <p:spPr/>
        <p:txBody>
          <a:bodyPr/>
          <a:lstStyle/>
          <a:p>
            <a:r>
              <a:rPr lang="da-DK" dirty="0" smtClean="0"/>
              <a:t>Metode</a:t>
            </a:r>
            <a:endParaRPr lang="da-DK" dirty="0"/>
          </a:p>
        </p:txBody>
      </p:sp>
      <p:pic>
        <p:nvPicPr>
          <p:cNvPr id="4" name="clipart_icons_contracts"/>
          <p:cNvPicPr>
            <a:picLocks noChangeAspect="1" noChangeArrowheads="1"/>
          </p:cNvPicPr>
          <p:nvPr/>
        </p:nvPicPr>
        <p:blipFill>
          <a:blip r:embed="rId7" cstate="print"/>
          <a:srcRect/>
          <a:stretch>
            <a:fillRect/>
          </a:stretch>
        </p:blipFill>
        <p:spPr bwMode="auto">
          <a:xfrm>
            <a:off x="4438666" y="2130426"/>
            <a:ext cx="622301" cy="622301"/>
          </a:xfrm>
          <a:prstGeom prst="rect">
            <a:avLst/>
          </a:prstGeom>
          <a:noFill/>
          <a:ln w="9525">
            <a:noFill/>
            <a:miter lim="800000"/>
            <a:headEnd/>
            <a:tailEnd/>
          </a:ln>
          <a:effectLst/>
        </p:spPr>
      </p:pic>
      <p:sp>
        <p:nvSpPr>
          <p:cNvPr id="6" name="Rectangle 58"/>
          <p:cNvSpPr/>
          <p:nvPr/>
        </p:nvSpPr>
        <p:spPr>
          <a:xfrm>
            <a:off x="217211" y="2857500"/>
            <a:ext cx="8634689" cy="3863975"/>
          </a:xfrm>
          <a:prstGeom prst="rect">
            <a:avLst/>
          </a:prstGeom>
          <a:solidFill>
            <a:schemeClr val="bg1">
              <a:alpha val="80000"/>
            </a:schemeClr>
          </a:solidFill>
          <a:ln w="9525">
            <a:noFill/>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algn="ctr"/>
            <a:endParaRPr lang="en-US" sz="1400" dirty="0" smtClean="0">
              <a:solidFill>
                <a:srgbClr val="000000"/>
              </a:solidFill>
              <a:latin typeface="Arial" pitchFamily="34" charset="0"/>
              <a:cs typeface="Arial" pitchFamily="34" charset="0"/>
            </a:endParaRPr>
          </a:p>
        </p:txBody>
      </p:sp>
      <p:sp>
        <p:nvSpPr>
          <p:cNvPr id="7" name="Rectangle 62"/>
          <p:cNvSpPr/>
          <p:nvPr/>
        </p:nvSpPr>
        <p:spPr>
          <a:xfrm>
            <a:off x="635000" y="3440082"/>
            <a:ext cx="7924800" cy="327380"/>
          </a:xfrm>
          <a:prstGeom prst="rect">
            <a:avLst/>
          </a:prstGeom>
          <a:solidFill>
            <a:srgbClr val="3E629D"/>
          </a:solidFill>
          <a:ln w="9525">
            <a:solidFill>
              <a:schemeClr val="tx2"/>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tIns="90000" bIns="90000" rtlCol="0" anchor="ctr" anchorCtr="0"/>
          <a:lstStyle/>
          <a:p>
            <a:pPr marL="288925" lvl="1" indent="-174625" algn="ctr" fontAlgn="base">
              <a:buClr>
                <a:srgbClr val="177B57"/>
              </a:buClr>
              <a:buSzPct val="100000"/>
            </a:pPr>
            <a:r>
              <a:rPr lang="en-US" sz="1400" b="1" dirty="0" smtClean="0">
                <a:solidFill>
                  <a:schemeClr val="bg1"/>
                </a:solidFill>
                <a:latin typeface="Arial"/>
                <a:cs typeface="Arial" pitchFamily="34" charset="0"/>
              </a:rPr>
              <a:t>Example Agreement Sheet - Servers</a:t>
            </a:r>
          </a:p>
        </p:txBody>
      </p:sp>
      <p:pic>
        <p:nvPicPr>
          <p:cNvPr id="8" name="Billede 7"/>
          <p:cNvPicPr>
            <a:picLocks noChangeAspect="1"/>
          </p:cNvPicPr>
          <p:nvPr/>
        </p:nvPicPr>
        <p:blipFill>
          <a:blip r:embed="rId8"/>
          <a:stretch>
            <a:fillRect/>
          </a:stretch>
        </p:blipFill>
        <p:spPr>
          <a:xfrm>
            <a:off x="640848" y="3784600"/>
            <a:ext cx="7931652" cy="2514484"/>
          </a:xfrm>
          <a:prstGeom prst="rect">
            <a:avLst/>
          </a:prstGeom>
        </p:spPr>
      </p:pic>
      <p:sp>
        <p:nvSpPr>
          <p:cNvPr id="9"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smtClean="0"/>
              <a:t> </a:t>
            </a:r>
            <a:fld id="{B3563B6D-9DE4-49C1-93A5-17705ECBBDB9}" type="slidenum">
              <a:rPr lang="en-US" smtClean="0"/>
              <a:pPr>
                <a:defRPr/>
              </a:pPr>
              <a:t>8</a:t>
            </a:fld>
            <a:endParaRPr lang="en-US" dirty="0"/>
          </a:p>
        </p:txBody>
      </p:sp>
    </p:spTree>
    <p:extLst>
      <p:ext uri="{BB962C8B-B14F-4D97-AF65-F5344CB8AC3E}">
        <p14:creationId xmlns:p14="http://schemas.microsoft.com/office/powerpoint/2010/main" val="366367644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Benchmarking</a:t>
            </a:r>
            <a:endParaRPr lang="da-DK" dirty="0"/>
          </a:p>
        </p:txBody>
      </p:sp>
      <p:sp>
        <p:nvSpPr>
          <p:cNvPr id="3" name="Text Placeholder 2"/>
          <p:cNvSpPr>
            <a:spLocks noGrp="1"/>
          </p:cNvSpPr>
          <p:nvPr>
            <p:ph type="body" idx="1"/>
          </p:nvPr>
        </p:nvSpPr>
        <p:spPr/>
        <p:txBody>
          <a:bodyPr>
            <a:normAutofit/>
          </a:bodyPr>
          <a:lstStyle/>
          <a:p>
            <a:r>
              <a:rPr lang="da-DK" sz="3200" dirty="0" smtClean="0">
                <a:solidFill>
                  <a:schemeClr val="bg1"/>
                </a:solidFill>
              </a:rPr>
              <a:t>Antagelser</a:t>
            </a:r>
            <a:endParaRPr lang="da-DK" sz="3200" dirty="0">
              <a:solidFill>
                <a:schemeClr val="bg1"/>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9</a:t>
            </a:fld>
            <a:endParaRPr lang="en-GB" dirty="0"/>
          </a:p>
        </p:txBody>
      </p:sp>
    </p:spTree>
    <p:extLst>
      <p:ext uri="{BB962C8B-B14F-4D97-AF65-F5344CB8AC3E}">
        <p14:creationId xmlns:p14="http://schemas.microsoft.com/office/powerpoint/2010/main" val="2821051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da-DK" dirty="0" smtClean="0">
                <a:solidFill>
                  <a:srgbClr val="000000"/>
                </a:solidFill>
              </a:rPr>
              <a:t>I udgangspunktet </a:t>
            </a:r>
            <a:r>
              <a:rPr lang="da-DK" dirty="0" err="1" smtClean="0">
                <a:solidFill>
                  <a:srgbClr val="000000"/>
                </a:solidFill>
              </a:rPr>
              <a:t>benchmarker</a:t>
            </a:r>
            <a:r>
              <a:rPr lang="da-DK" dirty="0" smtClean="0">
                <a:solidFill>
                  <a:srgbClr val="000000"/>
                </a:solidFill>
              </a:rPr>
              <a:t> Zangenberg Analytics den garanterede ydelse – altså markedsprisen for den ydelse leverandøren (</a:t>
            </a:r>
            <a:r>
              <a:rPr lang="da-DK" dirty="0" err="1" smtClean="0">
                <a:solidFill>
                  <a:srgbClr val="000000"/>
                </a:solidFill>
              </a:rPr>
              <a:t>Gjaldstovan</a:t>
            </a:r>
            <a:r>
              <a:rPr lang="da-DK" dirty="0" smtClean="0">
                <a:solidFill>
                  <a:srgbClr val="000000"/>
                </a:solidFill>
              </a:rPr>
              <a:t>) har indgået aftale med kunderne om. I denne situation har vi endvidere </a:t>
            </a:r>
            <a:r>
              <a:rPr lang="da-DK" dirty="0" err="1" smtClean="0">
                <a:solidFill>
                  <a:srgbClr val="000000"/>
                </a:solidFill>
              </a:rPr>
              <a:t>benchmarket</a:t>
            </a:r>
            <a:r>
              <a:rPr lang="da-DK" dirty="0" smtClean="0">
                <a:solidFill>
                  <a:srgbClr val="000000"/>
                </a:solidFill>
              </a:rPr>
              <a:t> den leverede ydelse (som oplyst af </a:t>
            </a:r>
            <a:r>
              <a:rPr lang="da-DK" dirty="0" err="1" smtClean="0">
                <a:solidFill>
                  <a:srgbClr val="000000"/>
                </a:solidFill>
              </a:rPr>
              <a:t>Gjaldstovan</a:t>
            </a:r>
            <a:r>
              <a:rPr lang="da-DK" dirty="0" smtClean="0">
                <a:solidFill>
                  <a:srgbClr val="000000"/>
                </a:solidFill>
              </a:rPr>
              <a:t>).</a:t>
            </a:r>
          </a:p>
          <a:p>
            <a:endParaRPr lang="da-DK" dirty="0">
              <a:solidFill>
                <a:srgbClr val="000000"/>
              </a:solidFill>
            </a:endParaRPr>
          </a:p>
          <a:p>
            <a:r>
              <a:rPr lang="da-DK" dirty="0" err="1" smtClean="0">
                <a:solidFill>
                  <a:srgbClr val="000000"/>
                </a:solidFill>
              </a:rPr>
              <a:t>Benchmarken</a:t>
            </a:r>
            <a:r>
              <a:rPr lang="da-DK" dirty="0" smtClean="0">
                <a:solidFill>
                  <a:srgbClr val="000000"/>
                </a:solidFill>
              </a:rPr>
              <a:t> af de enkelte ydelser </a:t>
            </a:r>
            <a:r>
              <a:rPr lang="da-DK" dirty="0">
                <a:solidFill>
                  <a:srgbClr val="000000"/>
                </a:solidFill>
              </a:rPr>
              <a:t>er baseret på en </a:t>
            </a:r>
            <a:r>
              <a:rPr lang="da-DK" dirty="0" err="1">
                <a:solidFill>
                  <a:srgbClr val="000000"/>
                </a:solidFill>
              </a:rPr>
              <a:t>scope</a:t>
            </a:r>
            <a:r>
              <a:rPr lang="da-DK" dirty="0">
                <a:solidFill>
                  <a:srgbClr val="000000"/>
                </a:solidFill>
              </a:rPr>
              <a:t>-</a:t>
            </a:r>
            <a:r>
              <a:rPr lang="da-DK" dirty="0" smtClean="0">
                <a:solidFill>
                  <a:srgbClr val="000000"/>
                </a:solidFill>
              </a:rPr>
              <a:t>beskrivelse af de garanterede ydelser. Dette er </a:t>
            </a:r>
            <a:r>
              <a:rPr lang="da-DK" dirty="0">
                <a:solidFill>
                  <a:srgbClr val="000000"/>
                </a:solidFill>
              </a:rPr>
              <a:t>resultatet af en gennemgang af foreliggende beskrivelser kombineret med interviews </a:t>
            </a:r>
            <a:r>
              <a:rPr lang="da-DK" dirty="0" smtClean="0">
                <a:solidFill>
                  <a:srgbClr val="000000"/>
                </a:solidFill>
              </a:rPr>
              <a:t>med </a:t>
            </a:r>
            <a:r>
              <a:rPr lang="da-DK" dirty="0" err="1" smtClean="0">
                <a:solidFill>
                  <a:srgbClr val="000000"/>
                </a:solidFill>
              </a:rPr>
              <a:t>Gjaldstovan</a:t>
            </a:r>
            <a:r>
              <a:rPr lang="da-DK" dirty="0" smtClean="0">
                <a:solidFill>
                  <a:srgbClr val="000000"/>
                </a:solidFill>
              </a:rPr>
              <a:t>.</a:t>
            </a:r>
          </a:p>
          <a:p>
            <a:pPr marL="0" indent="0">
              <a:buNone/>
            </a:pPr>
            <a:endParaRPr lang="da-DK" dirty="0">
              <a:solidFill>
                <a:srgbClr val="000000"/>
              </a:solidFill>
            </a:endParaRPr>
          </a:p>
          <a:p>
            <a:r>
              <a:rPr lang="da-DK" dirty="0" smtClean="0">
                <a:solidFill>
                  <a:srgbClr val="000000"/>
                </a:solidFill>
              </a:rPr>
              <a:t>Opgørelse af den leverede ydelse er baseret på input fra </a:t>
            </a:r>
            <a:r>
              <a:rPr lang="da-DK" dirty="0" err="1" smtClean="0">
                <a:solidFill>
                  <a:srgbClr val="000000"/>
                </a:solidFill>
              </a:rPr>
              <a:t>Gjaldstovan</a:t>
            </a:r>
            <a:r>
              <a:rPr lang="da-DK" dirty="0" smtClean="0">
                <a:solidFill>
                  <a:srgbClr val="000000"/>
                </a:solidFill>
              </a:rPr>
              <a:t>, og er ikke på nogen måde valideret af Zangenberg Analytics.</a:t>
            </a:r>
          </a:p>
          <a:p>
            <a:endParaRPr lang="da-DK" dirty="0"/>
          </a:p>
          <a:p>
            <a:r>
              <a:rPr lang="da-DK" dirty="0" smtClean="0"/>
              <a:t>Multiplikatoren er baseret på en gennemgang af Zangenberg Analytics multiplikator med </a:t>
            </a:r>
            <a:r>
              <a:rPr lang="da-DK" dirty="0" err="1"/>
              <a:t>Gjaldstovan</a:t>
            </a:r>
            <a:r>
              <a:rPr lang="da-DK" dirty="0"/>
              <a:t>. </a:t>
            </a:r>
            <a:r>
              <a:rPr lang="da-DK" dirty="0" smtClean="0"/>
              <a:t>Der er desuden inddraget særlige vilkår der gør sig gældende for </a:t>
            </a:r>
            <a:r>
              <a:rPr lang="da-DK" dirty="0" err="1"/>
              <a:t>Gjaldstovan</a:t>
            </a:r>
            <a:r>
              <a:rPr lang="da-DK" dirty="0"/>
              <a:t>.</a:t>
            </a:r>
            <a:endParaRPr lang="da-DK" dirty="0" smtClean="0"/>
          </a:p>
          <a:p>
            <a:endParaRPr lang="da-DK" dirty="0" smtClean="0"/>
          </a:p>
          <a:p>
            <a:r>
              <a:rPr lang="da-DK" dirty="0" err="1"/>
              <a:t>Gjaldstovan</a:t>
            </a:r>
            <a:r>
              <a:rPr lang="da-DK" dirty="0" smtClean="0">
                <a:solidFill>
                  <a:srgbClr val="000000"/>
                </a:solidFill>
              </a:rPr>
              <a:t> opkræver på infrastruktursiden en pris per bruger for en ydelse, der består af mange forskellige komponenter. Zangenberg Analytics har gennemført en benchmark af de enkeltstående komponenter, og fordelt på antallet af brugere.</a:t>
            </a:r>
          </a:p>
          <a:p>
            <a:endParaRPr lang="da-DK" dirty="0">
              <a:solidFill>
                <a:srgbClr val="000000"/>
              </a:solidFill>
            </a:endParaRPr>
          </a:p>
          <a:p>
            <a:r>
              <a:rPr lang="da-DK" dirty="0" smtClean="0">
                <a:solidFill>
                  <a:srgbClr val="000000"/>
                </a:solidFill>
              </a:rPr>
              <a:t>Flere af komponenterne på infrastruktursiden er ikke blevet </a:t>
            </a:r>
            <a:r>
              <a:rPr lang="da-DK" dirty="0" err="1" smtClean="0">
                <a:solidFill>
                  <a:srgbClr val="000000"/>
                </a:solidFill>
              </a:rPr>
              <a:t>benchmarket</a:t>
            </a:r>
            <a:r>
              <a:rPr lang="da-DK" dirty="0" smtClean="0">
                <a:solidFill>
                  <a:srgbClr val="000000"/>
                </a:solidFill>
              </a:rPr>
              <a:t>, og omkostningerne til disse ydelser er derfor overført direkte til </a:t>
            </a:r>
            <a:r>
              <a:rPr lang="da-DK" dirty="0" err="1" smtClean="0">
                <a:solidFill>
                  <a:srgbClr val="000000"/>
                </a:solidFill>
              </a:rPr>
              <a:t>benchmarken</a:t>
            </a:r>
            <a:r>
              <a:rPr lang="da-DK" dirty="0" smtClean="0">
                <a:solidFill>
                  <a:srgbClr val="000000"/>
                </a:solidFill>
              </a:rPr>
              <a:t>.</a:t>
            </a:r>
          </a:p>
          <a:p>
            <a:endParaRPr lang="da-DK" dirty="0">
              <a:solidFill>
                <a:srgbClr val="000000"/>
              </a:solidFill>
            </a:endParaRPr>
          </a:p>
          <a:p>
            <a:r>
              <a:rPr lang="da-DK" dirty="0" smtClean="0">
                <a:solidFill>
                  <a:srgbClr val="000000"/>
                </a:solidFill>
              </a:rPr>
              <a:t>Zangenberg Analytics benchmark sker på baggrund af tal fra 2013 Q3.</a:t>
            </a:r>
            <a:endParaRPr lang="da-DK" dirty="0">
              <a:solidFill>
                <a:srgbClr val="000000"/>
              </a:solidFill>
            </a:endParaRPr>
          </a:p>
          <a:p>
            <a:endParaRPr lang="da-DK" dirty="0" smtClean="0"/>
          </a:p>
          <a:p>
            <a:endParaRPr lang="da-DK" dirty="0"/>
          </a:p>
          <a:p>
            <a:endParaRPr lang="da-DK" dirty="0"/>
          </a:p>
        </p:txBody>
      </p:sp>
      <p:sp>
        <p:nvSpPr>
          <p:cNvPr id="3" name="Title 2"/>
          <p:cNvSpPr>
            <a:spLocks noGrp="1"/>
          </p:cNvSpPr>
          <p:nvPr>
            <p:ph type="title"/>
          </p:nvPr>
        </p:nvSpPr>
        <p:spPr/>
        <p:txBody>
          <a:bodyPr/>
          <a:lstStyle/>
          <a:p>
            <a:r>
              <a:rPr lang="da-DK" dirty="0" smtClean="0"/>
              <a:t>Forudsætninger for </a:t>
            </a:r>
            <a:r>
              <a:rPr lang="da-DK" dirty="0" err="1" smtClean="0"/>
              <a:t>benchmarken</a:t>
            </a:r>
            <a:endParaRPr lang="da-DK" dirty="0"/>
          </a:p>
        </p:txBody>
      </p:sp>
      <p:sp>
        <p:nvSpPr>
          <p:cNvPr id="4" name="Content Placeholder 3"/>
          <p:cNvSpPr>
            <a:spLocks noGrp="1"/>
          </p:cNvSpPr>
          <p:nvPr>
            <p:ph sz="quarter" idx="13"/>
          </p:nvPr>
        </p:nvSpPr>
        <p:spPr/>
        <p:txBody>
          <a:bodyPr/>
          <a:lstStyle/>
          <a:p>
            <a:r>
              <a:rPr lang="da-DK" dirty="0" smtClean="0"/>
              <a:t>Antagelser</a:t>
            </a:r>
            <a:endParaRPr lang="da-DK" dirty="0"/>
          </a:p>
        </p:txBody>
      </p:sp>
      <p:sp>
        <p:nvSpPr>
          <p:cNvPr id="5"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10</a:t>
            </a:fld>
            <a:endParaRPr lang="en-GB" dirty="0"/>
          </a:p>
        </p:txBody>
      </p:sp>
    </p:spTree>
    <p:extLst>
      <p:ext uri="{BB962C8B-B14F-4D97-AF65-F5344CB8AC3E}">
        <p14:creationId xmlns:p14="http://schemas.microsoft.com/office/powerpoint/2010/main" val="7796886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a-DK" dirty="0" err="1" smtClean="0"/>
              <a:t>Gjaldstovan</a:t>
            </a:r>
            <a:r>
              <a:rPr lang="da-DK" dirty="0" smtClean="0"/>
              <a:t> har opdelt serviceydelserne i to dele:</a:t>
            </a:r>
          </a:p>
          <a:p>
            <a:endParaRPr lang="da-DK" dirty="0"/>
          </a:p>
          <a:p>
            <a:pPr lvl="1"/>
            <a:r>
              <a:rPr lang="da-DK" dirty="0" smtClean="0"/>
              <a:t>Fagsystem er en ren infrastrukturydelsen, hvor kunderne kan købe enkeltstående services på server, </a:t>
            </a:r>
            <a:r>
              <a:rPr lang="da-DK" dirty="0" err="1" smtClean="0"/>
              <a:t>housing</a:t>
            </a:r>
            <a:r>
              <a:rPr lang="da-DK" dirty="0" smtClean="0"/>
              <a:t> og </a:t>
            </a:r>
            <a:r>
              <a:rPr lang="da-DK" dirty="0" err="1" smtClean="0"/>
              <a:t>storage</a:t>
            </a:r>
            <a:r>
              <a:rPr lang="da-DK" dirty="0" smtClean="0"/>
              <a:t>. </a:t>
            </a:r>
            <a:r>
              <a:rPr lang="da-DK" dirty="0" smtClean="0">
                <a:solidFill>
                  <a:srgbClr val="000000"/>
                </a:solidFill>
              </a:rPr>
              <a:t>Underleverandøren er Elektron</a:t>
            </a:r>
            <a:r>
              <a:rPr lang="da-DK" dirty="0" smtClean="0"/>
              <a:t>.</a:t>
            </a:r>
          </a:p>
          <a:p>
            <a:pPr lvl="1"/>
            <a:endParaRPr lang="da-DK" dirty="0"/>
          </a:p>
          <a:p>
            <a:pPr lvl="1"/>
            <a:r>
              <a:rPr lang="da-DK" dirty="0" smtClean="0"/>
              <a:t>Infrastrukturdriften er en brugerbaseret afregning, med 2100 brugere, hvor der indgår en komplet ydelse. </a:t>
            </a:r>
            <a:r>
              <a:rPr lang="da-DK" dirty="0">
                <a:solidFill>
                  <a:srgbClr val="000000"/>
                </a:solidFill>
              </a:rPr>
              <a:t>Underleverandøren er </a:t>
            </a:r>
            <a:r>
              <a:rPr lang="da-DK" dirty="0" err="1" smtClean="0"/>
              <a:t>Formula</a:t>
            </a:r>
            <a:r>
              <a:rPr lang="da-DK" dirty="0" smtClean="0"/>
              <a:t>.</a:t>
            </a:r>
          </a:p>
          <a:p>
            <a:pPr lvl="1"/>
            <a:endParaRPr lang="da-DK" dirty="0"/>
          </a:p>
          <a:p>
            <a:r>
              <a:rPr lang="da-DK" dirty="0" smtClean="0"/>
              <a:t>Der vil i denne benchmark bliver refereret til henholdsvis fagsystem og infrastruktur på baggrund af denne definition.</a:t>
            </a:r>
          </a:p>
        </p:txBody>
      </p:sp>
      <p:sp>
        <p:nvSpPr>
          <p:cNvPr id="3" name="Title 2"/>
          <p:cNvSpPr>
            <a:spLocks noGrp="1"/>
          </p:cNvSpPr>
          <p:nvPr>
            <p:ph type="title"/>
          </p:nvPr>
        </p:nvSpPr>
        <p:spPr/>
        <p:txBody>
          <a:bodyPr/>
          <a:lstStyle/>
          <a:p>
            <a:r>
              <a:rPr lang="da-DK" dirty="0" smtClean="0"/>
              <a:t>Definitioner</a:t>
            </a:r>
            <a:endParaRPr lang="da-DK" dirty="0"/>
          </a:p>
        </p:txBody>
      </p:sp>
      <p:sp>
        <p:nvSpPr>
          <p:cNvPr id="4" name="Content Placeholder 3"/>
          <p:cNvSpPr>
            <a:spLocks noGrp="1"/>
          </p:cNvSpPr>
          <p:nvPr>
            <p:ph sz="quarter" idx="13"/>
          </p:nvPr>
        </p:nvSpPr>
        <p:spPr/>
        <p:txBody>
          <a:bodyPr/>
          <a:lstStyle/>
          <a:p>
            <a:r>
              <a:rPr lang="da-DK" dirty="0" smtClean="0"/>
              <a:t>Antagelser</a:t>
            </a:r>
            <a:endParaRPr lang="da-DK" dirty="0"/>
          </a:p>
        </p:txBody>
      </p:sp>
    </p:spTree>
    <p:extLst>
      <p:ext uri="{BB962C8B-B14F-4D97-AF65-F5344CB8AC3E}">
        <p14:creationId xmlns:p14="http://schemas.microsoft.com/office/powerpoint/2010/main" val="2735179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indhold 1"/>
          <p:cNvSpPr>
            <a:spLocks noGrp="1"/>
          </p:cNvSpPr>
          <p:nvPr>
            <p:ph idx="1"/>
          </p:nvPr>
        </p:nvSpPr>
        <p:spPr/>
        <p:txBody>
          <a:bodyPr/>
          <a:lstStyle/>
          <a:p>
            <a:r>
              <a:rPr lang="da-DK" dirty="0" smtClean="0">
                <a:solidFill>
                  <a:srgbClr val="000000"/>
                </a:solidFill>
              </a:rPr>
              <a:t>I infrastrukturservicen er det underliggende servermiljø blevet </a:t>
            </a:r>
            <a:r>
              <a:rPr lang="da-DK" dirty="0" err="1" smtClean="0">
                <a:solidFill>
                  <a:srgbClr val="000000"/>
                </a:solidFill>
              </a:rPr>
              <a:t>benchmarket</a:t>
            </a:r>
            <a:r>
              <a:rPr lang="da-DK" dirty="0" smtClean="0">
                <a:solidFill>
                  <a:srgbClr val="000000"/>
                </a:solidFill>
              </a:rPr>
              <a:t>. Dette servermiljø er under konstant udvikling, og </a:t>
            </a:r>
            <a:r>
              <a:rPr lang="da-DK" dirty="0" err="1" smtClean="0">
                <a:solidFill>
                  <a:srgbClr val="000000"/>
                </a:solidFill>
              </a:rPr>
              <a:t>benchmarken</a:t>
            </a:r>
            <a:r>
              <a:rPr lang="da-DK" dirty="0" smtClean="0">
                <a:solidFill>
                  <a:srgbClr val="000000"/>
                </a:solidFill>
              </a:rPr>
              <a:t> er derfor baseret på et øjebliksbillede fra d. 25 november 2013.</a:t>
            </a:r>
          </a:p>
          <a:p>
            <a:endParaRPr lang="da-DK" dirty="0" smtClean="0">
              <a:solidFill>
                <a:srgbClr val="000000"/>
              </a:solidFill>
            </a:endParaRPr>
          </a:p>
          <a:p>
            <a:r>
              <a:rPr lang="da-DK" dirty="0" smtClean="0">
                <a:solidFill>
                  <a:srgbClr val="000000"/>
                </a:solidFill>
              </a:rPr>
              <a:t>Der er totalt 165 servere fordelt på 29 fysiske og 136 virtuelle servere.</a:t>
            </a:r>
          </a:p>
          <a:p>
            <a:endParaRPr lang="da-DK" dirty="0" smtClean="0">
              <a:solidFill>
                <a:srgbClr val="000000"/>
              </a:solidFill>
            </a:endParaRPr>
          </a:p>
          <a:p>
            <a:r>
              <a:rPr lang="da-DK" dirty="0" smtClean="0">
                <a:solidFill>
                  <a:srgbClr val="000000"/>
                </a:solidFill>
              </a:rPr>
              <a:t>Der bliver i </a:t>
            </a:r>
            <a:r>
              <a:rPr lang="da-DK" dirty="0" err="1" smtClean="0">
                <a:solidFill>
                  <a:srgbClr val="000000"/>
                </a:solidFill>
              </a:rPr>
              <a:t>benchmarken</a:t>
            </a:r>
            <a:r>
              <a:rPr lang="da-DK" dirty="0" smtClean="0">
                <a:solidFill>
                  <a:srgbClr val="000000"/>
                </a:solidFill>
              </a:rPr>
              <a:t> ikke taget højde for, om det underliggende servermiljø er konfigureret optimalt, men udelukkende hvad det beskrevne servermiljø bør koste.</a:t>
            </a:r>
            <a:endParaRPr lang="da-DK" dirty="0">
              <a:solidFill>
                <a:srgbClr val="000000"/>
              </a:solidFill>
            </a:endParaRPr>
          </a:p>
        </p:txBody>
      </p:sp>
      <p:sp>
        <p:nvSpPr>
          <p:cNvPr id="3" name="Titel 2"/>
          <p:cNvSpPr>
            <a:spLocks noGrp="1"/>
          </p:cNvSpPr>
          <p:nvPr>
            <p:ph type="title"/>
          </p:nvPr>
        </p:nvSpPr>
        <p:spPr/>
        <p:txBody>
          <a:bodyPr/>
          <a:lstStyle/>
          <a:p>
            <a:r>
              <a:rPr lang="da-DK" dirty="0" smtClean="0"/>
              <a:t>Servere på infrastruktur</a:t>
            </a:r>
            <a:endParaRPr lang="da-DK" dirty="0"/>
          </a:p>
        </p:txBody>
      </p:sp>
      <p:sp>
        <p:nvSpPr>
          <p:cNvPr id="4" name="Pladsholder til indhold 3"/>
          <p:cNvSpPr>
            <a:spLocks noGrp="1"/>
          </p:cNvSpPr>
          <p:nvPr>
            <p:ph sz="quarter" idx="13"/>
          </p:nvPr>
        </p:nvSpPr>
        <p:spPr/>
        <p:txBody>
          <a:bodyPr/>
          <a:lstStyle/>
          <a:p>
            <a:r>
              <a:rPr lang="da-DK" dirty="0" smtClean="0"/>
              <a:t>Antagelser</a:t>
            </a:r>
            <a:endParaRPr lang="da-DK" dirty="0"/>
          </a:p>
        </p:txBody>
      </p:sp>
    </p:spTree>
    <p:extLst>
      <p:ext uri="{BB962C8B-B14F-4D97-AF65-F5344CB8AC3E}">
        <p14:creationId xmlns:p14="http://schemas.microsoft.com/office/powerpoint/2010/main" val="23404939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dirty="0" smtClean="0"/>
              <a:t>Benchmark</a:t>
            </a:r>
            <a:endParaRPr lang="da-DK" dirty="0"/>
          </a:p>
        </p:txBody>
      </p:sp>
      <p:sp>
        <p:nvSpPr>
          <p:cNvPr id="3" name="Pladsholder til tekst 2"/>
          <p:cNvSpPr>
            <a:spLocks noGrp="1"/>
          </p:cNvSpPr>
          <p:nvPr>
            <p:ph type="body" idx="1"/>
          </p:nvPr>
        </p:nvSpPr>
        <p:spPr/>
        <p:txBody>
          <a:bodyPr>
            <a:normAutofit/>
          </a:bodyPr>
          <a:lstStyle/>
          <a:p>
            <a:r>
              <a:rPr lang="da-DK" sz="3200" dirty="0" smtClean="0">
                <a:solidFill>
                  <a:schemeClr val="bg1"/>
                </a:solidFill>
              </a:rPr>
              <a:t>Scope</a:t>
            </a: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13</a:t>
            </a:fld>
            <a:endParaRPr lang="en-US" dirty="0"/>
          </a:p>
        </p:txBody>
      </p:sp>
    </p:spTree>
    <p:extLst>
      <p:ext uri="{BB962C8B-B14F-4D97-AF65-F5344CB8AC3E}">
        <p14:creationId xmlns:p14="http://schemas.microsoft.com/office/powerpoint/2010/main" val="10345243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Der er for alle </a:t>
            </a:r>
            <a:r>
              <a:rPr lang="da-DK" dirty="0" err="1" smtClean="0"/>
              <a:t>benchmarkede</a:t>
            </a:r>
            <a:r>
              <a:rPr lang="da-DK" dirty="0" smtClean="0"/>
              <a:t> ydelser gennemført en benchmark af både den garanteret ydelse og den leveret ydelse.</a:t>
            </a:r>
          </a:p>
          <a:p>
            <a:endParaRPr lang="da-DK" dirty="0"/>
          </a:p>
          <a:p>
            <a:r>
              <a:rPr lang="da-DK" dirty="0" smtClean="0"/>
              <a:t>Som udgangspunkt tager Zangenberg Analytics benchmark afsæt i den garanteret ydelse, da det er denne der gælder i henhold til kontrakten.</a:t>
            </a:r>
          </a:p>
          <a:p>
            <a:endParaRPr lang="da-DK" dirty="0"/>
          </a:p>
          <a:p>
            <a:r>
              <a:rPr lang="da-DK" dirty="0" smtClean="0"/>
              <a:t>Der er for flere af ydelserne stor forskel på den garanteret og leveret ydelse.</a:t>
            </a:r>
          </a:p>
        </p:txBody>
      </p:sp>
      <p:sp>
        <p:nvSpPr>
          <p:cNvPr id="4" name="Title 3"/>
          <p:cNvSpPr>
            <a:spLocks noGrp="1"/>
          </p:cNvSpPr>
          <p:nvPr>
            <p:ph type="title"/>
          </p:nvPr>
        </p:nvSpPr>
        <p:spPr/>
        <p:txBody>
          <a:bodyPr/>
          <a:lstStyle/>
          <a:p>
            <a:r>
              <a:rPr lang="da-DK" dirty="0" smtClean="0"/>
              <a:t>Scope for ydelserne</a:t>
            </a:r>
            <a:endParaRPr lang="da-DK" dirty="0"/>
          </a:p>
        </p:txBody>
      </p:sp>
      <p:sp>
        <p:nvSpPr>
          <p:cNvPr id="6" name="Content Placeholder 5"/>
          <p:cNvSpPr>
            <a:spLocks noGrp="1"/>
          </p:cNvSpPr>
          <p:nvPr>
            <p:ph sz="quarter" idx="13"/>
          </p:nvPr>
        </p:nvSpPr>
        <p:spPr/>
        <p:txBody>
          <a:bodyPr/>
          <a:lstStyle/>
          <a:p>
            <a:r>
              <a:rPr lang="da-DK" dirty="0" smtClean="0"/>
              <a:t>Scope</a:t>
            </a:r>
            <a:endParaRPr lang="da-DK" dirty="0"/>
          </a:p>
        </p:txBody>
      </p:sp>
    </p:spTree>
    <p:extLst>
      <p:ext uri="{BB962C8B-B14F-4D97-AF65-F5344CB8AC3E}">
        <p14:creationId xmlns:p14="http://schemas.microsoft.com/office/powerpoint/2010/main" val="2789153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a-DK" dirty="0" smtClean="0"/>
              <a:t>For infrastruktur-servicen er følgende ydelser i </a:t>
            </a:r>
            <a:r>
              <a:rPr lang="da-DK" dirty="0" err="1" smtClean="0"/>
              <a:t>scope</a:t>
            </a:r>
            <a:r>
              <a:rPr lang="da-DK" dirty="0" smtClean="0"/>
              <a:t>:</a:t>
            </a:r>
          </a:p>
          <a:p>
            <a:pPr lvl="1"/>
            <a:endParaRPr lang="da-DK" dirty="0"/>
          </a:p>
          <a:p>
            <a:pPr lvl="1"/>
            <a:r>
              <a:rPr lang="da-DK" dirty="0" smtClean="0"/>
              <a:t>Server (fysiske og virtuelle)</a:t>
            </a:r>
          </a:p>
          <a:p>
            <a:pPr lvl="1"/>
            <a:r>
              <a:rPr lang="da-DK" dirty="0" smtClean="0"/>
              <a:t>Storage (SAN og backup)</a:t>
            </a:r>
          </a:p>
          <a:p>
            <a:pPr lvl="1"/>
            <a:r>
              <a:rPr lang="da-DK" dirty="0" smtClean="0"/>
              <a:t>Databasedrift</a:t>
            </a:r>
          </a:p>
          <a:p>
            <a:pPr lvl="1"/>
            <a:r>
              <a:rPr lang="da-DK" dirty="0" smtClean="0"/>
              <a:t>Applikationsdrift</a:t>
            </a:r>
          </a:p>
          <a:p>
            <a:pPr lvl="1"/>
            <a:r>
              <a:rPr lang="da-DK" dirty="0" err="1"/>
              <a:t>Helpdesk</a:t>
            </a:r>
            <a:endParaRPr lang="da-DK" dirty="0"/>
          </a:p>
          <a:p>
            <a:pPr lvl="1"/>
            <a:r>
              <a:rPr lang="da-DK" dirty="0"/>
              <a:t>Workstations</a:t>
            </a:r>
          </a:p>
          <a:p>
            <a:pPr lvl="1"/>
            <a:r>
              <a:rPr lang="da-DK" dirty="0" smtClean="0"/>
              <a:t>Netværk</a:t>
            </a:r>
          </a:p>
          <a:p>
            <a:pPr lvl="1"/>
            <a:r>
              <a:rPr lang="da-DK" dirty="0"/>
              <a:t>Licenser (ikke </a:t>
            </a:r>
            <a:r>
              <a:rPr lang="da-DK" dirty="0" err="1" smtClean="0"/>
              <a:t>benchmarket</a:t>
            </a:r>
            <a:r>
              <a:rPr lang="da-DK" dirty="0" smtClean="0"/>
              <a:t> men inkluderet)</a:t>
            </a:r>
            <a:endParaRPr lang="da-DK" dirty="0"/>
          </a:p>
          <a:p>
            <a:pPr lvl="1"/>
            <a:r>
              <a:rPr lang="da-DK" dirty="0"/>
              <a:t>Internet </a:t>
            </a:r>
            <a:r>
              <a:rPr lang="da-DK" dirty="0" smtClean="0"/>
              <a:t>linjer </a:t>
            </a:r>
            <a:r>
              <a:rPr lang="da-DK" dirty="0"/>
              <a:t>(ikke </a:t>
            </a:r>
            <a:r>
              <a:rPr lang="da-DK" dirty="0" err="1" smtClean="0"/>
              <a:t>benchmarket</a:t>
            </a:r>
            <a:r>
              <a:rPr lang="da-DK" dirty="0" smtClean="0"/>
              <a:t> men inkluderet)</a:t>
            </a:r>
            <a:endParaRPr lang="da-DK" dirty="0"/>
          </a:p>
          <a:p>
            <a:pPr lvl="1"/>
            <a:endParaRPr lang="da-DK" dirty="0" smtClean="0"/>
          </a:p>
          <a:p>
            <a:pPr lvl="1"/>
            <a:endParaRPr lang="da-DK" dirty="0"/>
          </a:p>
        </p:txBody>
      </p:sp>
      <p:sp>
        <p:nvSpPr>
          <p:cNvPr id="3" name="Title 2"/>
          <p:cNvSpPr>
            <a:spLocks noGrp="1"/>
          </p:cNvSpPr>
          <p:nvPr>
            <p:ph type="title"/>
          </p:nvPr>
        </p:nvSpPr>
        <p:spPr/>
        <p:txBody>
          <a:bodyPr>
            <a:normAutofit/>
          </a:bodyPr>
          <a:lstStyle/>
          <a:p>
            <a:r>
              <a:rPr lang="da-DK" sz="2800" dirty="0" smtClean="0"/>
              <a:t>Ydelser i </a:t>
            </a:r>
            <a:r>
              <a:rPr lang="da-DK" sz="2800" dirty="0" err="1" smtClean="0"/>
              <a:t>benchmarken</a:t>
            </a:r>
            <a:r>
              <a:rPr lang="da-DK" sz="2800" dirty="0" smtClean="0"/>
              <a:t> for infrastrukturdrift</a:t>
            </a:r>
            <a:endParaRPr lang="da-DK" sz="2800" dirty="0"/>
          </a:p>
        </p:txBody>
      </p:sp>
      <p:sp>
        <p:nvSpPr>
          <p:cNvPr id="4" name="Content Placeholder 3"/>
          <p:cNvSpPr>
            <a:spLocks noGrp="1"/>
          </p:cNvSpPr>
          <p:nvPr>
            <p:ph sz="quarter" idx="13"/>
          </p:nvPr>
        </p:nvSpPr>
        <p:spPr/>
        <p:txBody>
          <a:bodyPr/>
          <a:lstStyle/>
          <a:p>
            <a:r>
              <a:rPr lang="da-DK" dirty="0" smtClean="0"/>
              <a:t>Scope</a:t>
            </a:r>
            <a:endParaRPr lang="da-DK" dirty="0"/>
          </a:p>
        </p:txBody>
      </p:sp>
    </p:spTree>
    <p:extLst>
      <p:ext uri="{BB962C8B-B14F-4D97-AF65-F5344CB8AC3E}">
        <p14:creationId xmlns:p14="http://schemas.microsoft.com/office/powerpoint/2010/main" val="2419979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a-DK" dirty="0" smtClean="0"/>
              <a:t>I brugerprisen hos </a:t>
            </a:r>
            <a:r>
              <a:rPr lang="da-DK" dirty="0" err="1" smtClean="0"/>
              <a:t>Gjaldstovan</a:t>
            </a:r>
            <a:r>
              <a:rPr lang="da-DK" dirty="0" smtClean="0"/>
              <a:t> indgår også de nødvendige licenser. Zangenberg Analytics har ikke foretaget </a:t>
            </a:r>
            <a:r>
              <a:rPr lang="da-DK" dirty="0" smtClean="0">
                <a:solidFill>
                  <a:srgbClr val="000000"/>
                </a:solidFill>
              </a:rPr>
              <a:t>en egentlig benchmark af licenserne, men licenspriserne ligger inden for det forventelige interval.</a:t>
            </a:r>
          </a:p>
          <a:p>
            <a:endParaRPr lang="da-DK" dirty="0"/>
          </a:p>
          <a:p>
            <a:r>
              <a:rPr lang="da-DK" dirty="0" smtClean="0"/>
              <a:t>I udregningen af </a:t>
            </a:r>
            <a:r>
              <a:rPr lang="da-DK" dirty="0" err="1" smtClean="0"/>
              <a:t>benchmarken</a:t>
            </a:r>
            <a:r>
              <a:rPr lang="da-DK" dirty="0" smtClean="0"/>
              <a:t> er de nødvendige licensomkostninger overført direkte. Det vil sige omkostningerne til Windows, Office, </a:t>
            </a:r>
            <a:r>
              <a:rPr lang="da-DK" dirty="0" err="1" smtClean="0"/>
              <a:t>CoreCAL</a:t>
            </a:r>
            <a:r>
              <a:rPr lang="da-DK" dirty="0" smtClean="0"/>
              <a:t> og SMS </a:t>
            </a:r>
            <a:r>
              <a:rPr lang="da-DK" dirty="0" err="1" smtClean="0"/>
              <a:t>passcode</a:t>
            </a:r>
            <a:r>
              <a:rPr lang="da-DK" dirty="0" smtClean="0"/>
              <a:t> er medtaget i </a:t>
            </a:r>
            <a:r>
              <a:rPr lang="da-DK" dirty="0" err="1" smtClean="0"/>
              <a:t>benchmarken</a:t>
            </a:r>
            <a:r>
              <a:rPr lang="da-DK" dirty="0" smtClean="0"/>
              <a:t>.</a:t>
            </a:r>
            <a:endParaRPr lang="da-DK" dirty="0"/>
          </a:p>
        </p:txBody>
      </p:sp>
      <p:sp>
        <p:nvSpPr>
          <p:cNvPr id="3" name="Title 2"/>
          <p:cNvSpPr>
            <a:spLocks noGrp="1"/>
          </p:cNvSpPr>
          <p:nvPr>
            <p:ph type="title"/>
          </p:nvPr>
        </p:nvSpPr>
        <p:spPr/>
        <p:txBody>
          <a:bodyPr/>
          <a:lstStyle/>
          <a:p>
            <a:r>
              <a:rPr lang="da-DK" dirty="0" smtClean="0"/>
              <a:t>Licenser</a:t>
            </a:r>
            <a:endParaRPr lang="da-DK" dirty="0"/>
          </a:p>
        </p:txBody>
      </p:sp>
      <p:sp>
        <p:nvSpPr>
          <p:cNvPr id="4" name="Content Placeholder 3"/>
          <p:cNvSpPr>
            <a:spLocks noGrp="1"/>
          </p:cNvSpPr>
          <p:nvPr>
            <p:ph sz="quarter" idx="13"/>
          </p:nvPr>
        </p:nvSpPr>
        <p:spPr/>
        <p:txBody>
          <a:bodyPr/>
          <a:lstStyle/>
          <a:p>
            <a:r>
              <a:rPr lang="da-DK" dirty="0" smtClean="0"/>
              <a:t>Scope</a:t>
            </a:r>
            <a:endParaRPr lang="da-DK" dirty="0"/>
          </a:p>
        </p:txBody>
      </p:sp>
      <p:pic>
        <p:nvPicPr>
          <p:cNvPr id="6" name="Content Placeholder 6"/>
          <p:cNvPicPr>
            <a:picLocks noChangeAspect="1"/>
          </p:cNvPicPr>
          <p:nvPr/>
        </p:nvPicPr>
        <p:blipFill>
          <a:blip r:embed="rId2"/>
          <a:srcRect t="-46288" b="-46288"/>
          <a:stretch>
            <a:fillRect/>
          </a:stretch>
        </p:blipFill>
        <p:spPr>
          <a:xfrm>
            <a:off x="609600" y="3123359"/>
            <a:ext cx="8229600" cy="4069607"/>
          </a:xfrm>
          <a:prstGeom prst="rect">
            <a:avLst/>
          </a:prstGeom>
        </p:spPr>
      </p:pic>
    </p:spTree>
    <p:extLst>
      <p:ext uri="{BB962C8B-B14F-4D97-AF65-F5344CB8AC3E}">
        <p14:creationId xmlns:p14="http://schemas.microsoft.com/office/powerpoint/2010/main" val="14298103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Der er i brugerprisen hos </a:t>
            </a:r>
            <a:r>
              <a:rPr lang="da-DK" dirty="0" err="1" smtClean="0"/>
              <a:t>Gjaldstovan</a:t>
            </a:r>
            <a:r>
              <a:rPr lang="da-DK" dirty="0" smtClean="0"/>
              <a:t> inkluderet 2 * 40 </a:t>
            </a:r>
            <a:r>
              <a:rPr lang="da-DK" dirty="0" err="1" smtClean="0"/>
              <a:t>Mbit</a:t>
            </a:r>
            <a:r>
              <a:rPr lang="da-DK" dirty="0" smtClean="0"/>
              <a:t> internet linjer. Disse linjer er ikke </a:t>
            </a:r>
            <a:r>
              <a:rPr lang="da-DK" dirty="0" err="1" smtClean="0"/>
              <a:t>benchmarket</a:t>
            </a:r>
            <a:r>
              <a:rPr lang="da-DK" dirty="0" smtClean="0"/>
              <a:t>, men medregnet i de totale omkostninger.</a:t>
            </a:r>
          </a:p>
          <a:p>
            <a:endParaRPr lang="da-DK" dirty="0"/>
          </a:p>
          <a:p>
            <a:r>
              <a:rPr lang="da-DK" dirty="0" smtClean="0"/>
              <a:t>Omkostningerne for de to internetlinjer er altså medtaget i </a:t>
            </a:r>
            <a:r>
              <a:rPr lang="da-DK" dirty="0" err="1" smtClean="0"/>
              <a:t>benchmarken</a:t>
            </a:r>
            <a:r>
              <a:rPr lang="da-DK" dirty="0" smtClean="0"/>
              <a:t>, med samme pris som der i dag betales for linjerne. Omkostningen for linjerne er overført 1:1.</a:t>
            </a:r>
            <a:endParaRPr lang="da-DK" dirty="0"/>
          </a:p>
        </p:txBody>
      </p:sp>
      <p:sp>
        <p:nvSpPr>
          <p:cNvPr id="4" name="Title 3"/>
          <p:cNvSpPr>
            <a:spLocks noGrp="1"/>
          </p:cNvSpPr>
          <p:nvPr>
            <p:ph type="title"/>
          </p:nvPr>
        </p:nvSpPr>
        <p:spPr/>
        <p:txBody>
          <a:bodyPr/>
          <a:lstStyle/>
          <a:p>
            <a:r>
              <a:rPr lang="da-DK" dirty="0" smtClean="0"/>
              <a:t>Internet linjer</a:t>
            </a:r>
            <a:endParaRPr lang="da-DK" dirty="0"/>
          </a:p>
        </p:txBody>
      </p:sp>
      <p:sp>
        <p:nvSpPr>
          <p:cNvPr id="6" name="Content Placeholder 5"/>
          <p:cNvSpPr>
            <a:spLocks noGrp="1"/>
          </p:cNvSpPr>
          <p:nvPr>
            <p:ph sz="quarter" idx="13"/>
          </p:nvPr>
        </p:nvSpPr>
        <p:spPr/>
        <p:txBody>
          <a:bodyPr/>
          <a:lstStyle/>
          <a:p>
            <a:r>
              <a:rPr lang="da-DK" dirty="0" smtClean="0"/>
              <a:t>Scope</a:t>
            </a:r>
            <a:endParaRPr lang="da-DK" dirty="0"/>
          </a:p>
        </p:txBody>
      </p:sp>
    </p:spTree>
    <p:extLst>
      <p:ext uri="{BB962C8B-B14F-4D97-AF65-F5344CB8AC3E}">
        <p14:creationId xmlns:p14="http://schemas.microsoft.com/office/powerpoint/2010/main" val="2910209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da-DK" dirty="0"/>
              <a:t>For </a:t>
            </a:r>
            <a:r>
              <a:rPr lang="da-DK" dirty="0" smtClean="0"/>
              <a:t>fagsystem-servicen </a:t>
            </a:r>
            <a:r>
              <a:rPr lang="da-DK" dirty="0"/>
              <a:t>er følgende ydelser i </a:t>
            </a:r>
            <a:r>
              <a:rPr lang="da-DK" dirty="0" err="1"/>
              <a:t>scope</a:t>
            </a:r>
            <a:r>
              <a:rPr lang="da-DK" dirty="0"/>
              <a:t>:</a:t>
            </a:r>
          </a:p>
          <a:p>
            <a:pPr lvl="1"/>
            <a:endParaRPr lang="da-DK" dirty="0"/>
          </a:p>
          <a:p>
            <a:pPr lvl="1"/>
            <a:r>
              <a:rPr lang="da-DK" dirty="0" smtClean="0"/>
              <a:t>Virtueller servere</a:t>
            </a:r>
            <a:endParaRPr lang="da-DK" dirty="0"/>
          </a:p>
          <a:p>
            <a:pPr lvl="1"/>
            <a:r>
              <a:rPr lang="da-DK" dirty="0"/>
              <a:t>Storage (SAN og backup</a:t>
            </a:r>
            <a:r>
              <a:rPr lang="da-DK" dirty="0" smtClean="0"/>
              <a:t>)</a:t>
            </a:r>
          </a:p>
          <a:p>
            <a:pPr lvl="1"/>
            <a:endParaRPr lang="da-DK" dirty="0"/>
          </a:p>
          <a:p>
            <a:r>
              <a:rPr lang="da-DK" dirty="0" smtClean="0"/>
              <a:t>Der er for fagsystemet også inkluderet en internet linje, der udgør en omkostning på 3.000 DKK per måned.</a:t>
            </a:r>
            <a:endParaRPr lang="da-DK" dirty="0"/>
          </a:p>
          <a:p>
            <a:pPr lvl="1"/>
            <a:endParaRPr lang="da-DK" dirty="0"/>
          </a:p>
          <a:p>
            <a:endParaRPr lang="da-DK" dirty="0"/>
          </a:p>
        </p:txBody>
      </p:sp>
      <p:sp>
        <p:nvSpPr>
          <p:cNvPr id="3" name="Title 2"/>
          <p:cNvSpPr>
            <a:spLocks noGrp="1"/>
          </p:cNvSpPr>
          <p:nvPr>
            <p:ph type="title"/>
          </p:nvPr>
        </p:nvSpPr>
        <p:spPr/>
        <p:txBody>
          <a:bodyPr>
            <a:normAutofit/>
          </a:bodyPr>
          <a:lstStyle/>
          <a:p>
            <a:r>
              <a:rPr lang="da-DK" sz="2800" dirty="0" smtClean="0"/>
              <a:t>Ydelser i </a:t>
            </a:r>
            <a:r>
              <a:rPr lang="da-DK" sz="2800" dirty="0" err="1" smtClean="0"/>
              <a:t>benchmarken</a:t>
            </a:r>
            <a:r>
              <a:rPr lang="da-DK" sz="2800" dirty="0" smtClean="0"/>
              <a:t> for fagsystemdrift</a:t>
            </a:r>
            <a:endParaRPr lang="da-DK" sz="2800" dirty="0"/>
          </a:p>
        </p:txBody>
      </p:sp>
      <p:sp>
        <p:nvSpPr>
          <p:cNvPr id="4" name="Content Placeholder 3"/>
          <p:cNvSpPr>
            <a:spLocks noGrp="1"/>
          </p:cNvSpPr>
          <p:nvPr>
            <p:ph sz="quarter" idx="13"/>
          </p:nvPr>
        </p:nvSpPr>
        <p:spPr/>
        <p:txBody>
          <a:bodyPr/>
          <a:lstStyle/>
          <a:p>
            <a:r>
              <a:rPr lang="da-DK" dirty="0" smtClean="0"/>
              <a:t>Scope</a:t>
            </a:r>
            <a:endParaRPr lang="da-DK" dirty="0"/>
          </a:p>
        </p:txBody>
      </p:sp>
    </p:spTree>
    <p:extLst>
      <p:ext uri="{BB962C8B-B14F-4D97-AF65-F5344CB8AC3E}">
        <p14:creationId xmlns:p14="http://schemas.microsoft.com/office/powerpoint/2010/main" val="42502442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The </a:t>
            </a:r>
            <a:r>
              <a:rPr lang="da-DK" sz="3200" dirty="0" err="1" smtClean="0">
                <a:solidFill>
                  <a:srgbClr val="FFFFFF"/>
                </a:solidFill>
              </a:rPr>
              <a:t>Multiplier</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19</a:t>
            </a:fld>
            <a:endParaRPr lang="en-GB" dirty="0"/>
          </a:p>
        </p:txBody>
      </p:sp>
    </p:spTree>
    <p:extLst>
      <p:ext uri="{BB962C8B-B14F-4D97-AF65-F5344CB8AC3E}">
        <p14:creationId xmlns:p14="http://schemas.microsoft.com/office/powerpoint/2010/main" val="1435944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dsholder til indhold 2"/>
          <p:cNvSpPr>
            <a:spLocks noGrp="1"/>
          </p:cNvSpPr>
          <p:nvPr>
            <p:ph idx="1"/>
          </p:nvPr>
        </p:nvSpPr>
        <p:spPr/>
        <p:txBody>
          <a:bodyPr>
            <a:normAutofit/>
          </a:bodyPr>
          <a:lstStyle/>
          <a:p>
            <a:r>
              <a:rPr lang="da-DK" dirty="0"/>
              <a:t>Aftalevilkår har en stor indflydelse på markedsprisen for outsourcede it-ydelser. Zangenberg Analytics </a:t>
            </a:r>
            <a:r>
              <a:rPr lang="da-DK" dirty="0" err="1"/>
              <a:t>benchmarkmodel</a:t>
            </a:r>
            <a:r>
              <a:rPr lang="da-DK" dirty="0"/>
              <a:t> omfatter 12 kategorier af aftalevilkår, der hver har deres egen indflydelse på prisen. </a:t>
            </a:r>
            <a:endParaRPr lang="en-GB" dirty="0" smtClean="0"/>
          </a:p>
          <a:p>
            <a:endParaRPr lang="en-GB" dirty="0"/>
          </a:p>
          <a:p>
            <a:r>
              <a:rPr lang="en-GB" dirty="0" err="1" smtClean="0"/>
              <a:t>Multiplikatoren</a:t>
            </a:r>
            <a:r>
              <a:rPr lang="en-GB" dirty="0" smtClean="0"/>
              <a:t> </a:t>
            </a:r>
            <a:r>
              <a:rPr lang="en-GB" dirty="0" err="1" smtClean="0"/>
              <a:t>er</a:t>
            </a:r>
            <a:r>
              <a:rPr lang="en-GB" dirty="0" smtClean="0"/>
              <a:t> en </a:t>
            </a:r>
            <a:r>
              <a:rPr lang="en-GB" dirty="0" err="1" smtClean="0"/>
              <a:t>værdi</a:t>
            </a:r>
            <a:r>
              <a:rPr lang="en-GB" dirty="0" smtClean="0"/>
              <a:t> </a:t>
            </a:r>
            <a:r>
              <a:rPr lang="en-GB" dirty="0" err="1" smtClean="0"/>
              <a:t>baseret</a:t>
            </a:r>
            <a:r>
              <a:rPr lang="en-GB" dirty="0" smtClean="0"/>
              <a:t> </a:t>
            </a:r>
            <a:r>
              <a:rPr lang="en-GB" dirty="0" err="1" smtClean="0"/>
              <a:t>på</a:t>
            </a:r>
            <a:r>
              <a:rPr lang="en-GB" dirty="0" smtClean="0"/>
              <a:t> en </a:t>
            </a:r>
            <a:r>
              <a:rPr lang="en-GB" dirty="0" err="1" smtClean="0"/>
              <a:t>række</a:t>
            </a:r>
            <a:r>
              <a:rPr lang="en-GB" dirty="0" smtClean="0"/>
              <a:t> </a:t>
            </a:r>
            <a:r>
              <a:rPr lang="en-GB" dirty="0" err="1" smtClean="0"/>
              <a:t>veldefineret</a:t>
            </a:r>
            <a:r>
              <a:rPr lang="en-GB" dirty="0" smtClean="0"/>
              <a:t> </a:t>
            </a:r>
            <a:r>
              <a:rPr lang="en-GB" dirty="0" err="1" smtClean="0"/>
              <a:t>kontrakt</a:t>
            </a:r>
            <a:r>
              <a:rPr lang="en-GB" dirty="0" smtClean="0"/>
              <a:t>- </a:t>
            </a:r>
            <a:r>
              <a:rPr lang="en-GB" dirty="0" err="1" smtClean="0"/>
              <a:t>vilkår</a:t>
            </a:r>
            <a:r>
              <a:rPr lang="en-GB" dirty="0" smtClean="0"/>
              <a:t> </a:t>
            </a:r>
            <a:r>
              <a:rPr lang="en-GB" dirty="0" err="1" smtClean="0"/>
              <a:t>og</a:t>
            </a:r>
            <a:r>
              <a:rPr lang="en-GB" dirty="0" smtClean="0"/>
              <a:t> </a:t>
            </a:r>
            <a:r>
              <a:rPr lang="en-GB" dirty="0" err="1" smtClean="0"/>
              <a:t>betingelser</a:t>
            </a:r>
            <a:r>
              <a:rPr lang="en-GB" dirty="0" smtClean="0"/>
              <a:t>, der </a:t>
            </a:r>
            <a:r>
              <a:rPr lang="en-GB" dirty="0" err="1" smtClean="0"/>
              <a:t>har</a:t>
            </a:r>
            <a:r>
              <a:rPr lang="en-GB" dirty="0" smtClean="0"/>
              <a:t> en </a:t>
            </a:r>
            <a:r>
              <a:rPr lang="en-GB" dirty="0" err="1" smtClean="0"/>
              <a:t>inflydelse</a:t>
            </a:r>
            <a:r>
              <a:rPr lang="en-GB" dirty="0" smtClean="0"/>
              <a:t> </a:t>
            </a:r>
            <a:r>
              <a:rPr lang="en-GB" dirty="0" err="1" smtClean="0"/>
              <a:t>på</a:t>
            </a:r>
            <a:r>
              <a:rPr lang="en-GB" dirty="0" smtClean="0"/>
              <a:t> den </a:t>
            </a:r>
            <a:r>
              <a:rPr lang="en-GB" dirty="0" err="1" smtClean="0"/>
              <a:t>totale</a:t>
            </a:r>
            <a:r>
              <a:rPr lang="en-GB" dirty="0" smtClean="0"/>
              <a:t> </a:t>
            </a:r>
            <a:r>
              <a:rPr lang="en-GB" dirty="0" err="1" smtClean="0"/>
              <a:t>kontraktpris</a:t>
            </a:r>
            <a:r>
              <a:rPr lang="en-GB" dirty="0" smtClean="0"/>
              <a:t>. </a:t>
            </a:r>
          </a:p>
          <a:p>
            <a:endParaRPr lang="en-GB" dirty="0" smtClean="0"/>
          </a:p>
          <a:p>
            <a:r>
              <a:rPr lang="en-GB" dirty="0" err="1" smtClean="0"/>
              <a:t>Benchmarkprisen</a:t>
            </a:r>
            <a:r>
              <a:rPr lang="en-GB" dirty="0" smtClean="0"/>
              <a:t>, der </a:t>
            </a:r>
            <a:r>
              <a:rPr lang="en-GB" dirty="0" err="1" smtClean="0"/>
              <a:t>bliver</a:t>
            </a:r>
            <a:r>
              <a:rPr lang="en-GB" dirty="0" smtClean="0"/>
              <a:t> </a:t>
            </a:r>
            <a:r>
              <a:rPr lang="en-GB" dirty="0" err="1" smtClean="0"/>
              <a:t>udregnet</a:t>
            </a:r>
            <a:r>
              <a:rPr lang="en-GB" dirty="0" smtClean="0"/>
              <a:t> </a:t>
            </a:r>
            <a:r>
              <a:rPr lang="en-GB" dirty="0" err="1" smtClean="0"/>
              <a:t>på</a:t>
            </a:r>
            <a:r>
              <a:rPr lang="en-GB" dirty="0" smtClean="0"/>
              <a:t> basis </a:t>
            </a:r>
            <a:r>
              <a:rPr lang="en-GB" dirty="0" err="1" smtClean="0"/>
              <a:t>af</a:t>
            </a:r>
            <a:r>
              <a:rPr lang="en-GB" dirty="0" smtClean="0"/>
              <a:t> </a:t>
            </a:r>
            <a:r>
              <a:rPr lang="en-GB" dirty="0" err="1" smtClean="0"/>
              <a:t>servicekomponenterne</a:t>
            </a:r>
            <a:r>
              <a:rPr lang="en-GB" dirty="0" smtClean="0"/>
              <a:t>, </a:t>
            </a:r>
            <a:r>
              <a:rPr lang="en-GB" dirty="0" err="1" smtClean="0"/>
              <a:t>bliver</a:t>
            </a:r>
            <a:r>
              <a:rPr lang="en-GB" dirty="0" smtClean="0"/>
              <a:t> </a:t>
            </a:r>
            <a:r>
              <a:rPr lang="en-GB" dirty="0" err="1" smtClean="0"/>
              <a:t>ganget</a:t>
            </a:r>
            <a:r>
              <a:rPr lang="en-GB" dirty="0" smtClean="0"/>
              <a:t> med </a:t>
            </a:r>
            <a:r>
              <a:rPr lang="en-GB" dirty="0" err="1" smtClean="0"/>
              <a:t>multiplikatoren</a:t>
            </a:r>
            <a:r>
              <a:rPr lang="en-GB" dirty="0" smtClean="0"/>
              <a:t> for at </a:t>
            </a:r>
            <a:r>
              <a:rPr lang="en-GB" dirty="0" err="1" smtClean="0"/>
              <a:t>finde</a:t>
            </a:r>
            <a:r>
              <a:rPr lang="en-GB" dirty="0" smtClean="0"/>
              <a:t> den </a:t>
            </a:r>
            <a:r>
              <a:rPr lang="en-GB" dirty="0" err="1" smtClean="0"/>
              <a:t>endelige</a:t>
            </a:r>
            <a:r>
              <a:rPr lang="en-GB" dirty="0" smtClean="0"/>
              <a:t> </a:t>
            </a:r>
            <a:r>
              <a:rPr lang="en-GB" dirty="0" err="1" smtClean="0"/>
              <a:t>benchmarkpris</a:t>
            </a:r>
            <a:r>
              <a:rPr lang="en-GB" dirty="0" smtClean="0"/>
              <a:t>.</a:t>
            </a:r>
          </a:p>
          <a:p>
            <a:endParaRPr lang="en-GB" dirty="0"/>
          </a:p>
          <a:p>
            <a:r>
              <a:rPr lang="en-GB" dirty="0" err="1" smtClean="0"/>
              <a:t>Multiplikatoren</a:t>
            </a:r>
            <a:r>
              <a:rPr lang="en-GB" dirty="0" smtClean="0"/>
              <a:t> </a:t>
            </a:r>
            <a:r>
              <a:rPr lang="en-GB" dirty="0" err="1" smtClean="0"/>
              <a:t>repræsenterer</a:t>
            </a:r>
            <a:r>
              <a:rPr lang="en-GB" dirty="0" smtClean="0"/>
              <a:t> den </a:t>
            </a:r>
            <a:r>
              <a:rPr lang="en-GB" dirty="0" err="1" smtClean="0"/>
              <a:t>risikovurdering</a:t>
            </a:r>
            <a:r>
              <a:rPr lang="en-GB" dirty="0" smtClean="0"/>
              <a:t> </a:t>
            </a:r>
            <a:r>
              <a:rPr lang="en-GB" dirty="0" err="1" smtClean="0"/>
              <a:t>som</a:t>
            </a:r>
            <a:r>
              <a:rPr lang="en-GB" dirty="0" smtClean="0"/>
              <a:t> </a:t>
            </a:r>
            <a:r>
              <a:rPr lang="en-GB" dirty="0" err="1" smtClean="0"/>
              <a:t>leverandøren</a:t>
            </a:r>
            <a:r>
              <a:rPr lang="en-GB" dirty="0" smtClean="0"/>
              <a:t> </a:t>
            </a:r>
            <a:r>
              <a:rPr lang="en-GB" dirty="0" err="1" smtClean="0"/>
              <a:t>vil</a:t>
            </a:r>
            <a:r>
              <a:rPr lang="en-GB" dirty="0" smtClean="0"/>
              <a:t> </a:t>
            </a:r>
            <a:r>
              <a:rPr lang="en-GB" dirty="0" err="1" smtClean="0"/>
              <a:t>foretage</a:t>
            </a:r>
            <a:r>
              <a:rPr lang="en-GB" dirty="0" smtClean="0"/>
              <a:t> </a:t>
            </a:r>
            <a:r>
              <a:rPr lang="en-GB" dirty="0" err="1" smtClean="0"/>
              <a:t>på</a:t>
            </a:r>
            <a:r>
              <a:rPr lang="en-GB" dirty="0" smtClean="0"/>
              <a:t> </a:t>
            </a:r>
            <a:r>
              <a:rPr lang="en-GB" dirty="0" err="1" smtClean="0"/>
              <a:t>baggund</a:t>
            </a:r>
            <a:r>
              <a:rPr lang="en-GB" dirty="0" smtClean="0"/>
              <a:t> </a:t>
            </a:r>
            <a:r>
              <a:rPr lang="en-GB" dirty="0" err="1" smtClean="0"/>
              <a:t>af</a:t>
            </a:r>
            <a:r>
              <a:rPr lang="en-GB" dirty="0" smtClean="0"/>
              <a:t> </a:t>
            </a:r>
            <a:r>
              <a:rPr lang="en-GB" dirty="0" err="1" smtClean="0"/>
              <a:t>kontrakten</a:t>
            </a:r>
            <a:r>
              <a:rPr lang="en-GB" dirty="0" smtClean="0"/>
              <a:t>, </a:t>
            </a:r>
            <a:r>
              <a:rPr lang="en-GB" dirty="0" err="1" smtClean="0"/>
              <a:t>og</a:t>
            </a:r>
            <a:r>
              <a:rPr lang="en-GB" dirty="0" smtClean="0"/>
              <a:t> </a:t>
            </a:r>
            <a:r>
              <a:rPr lang="en-GB" dirty="0" err="1" smtClean="0"/>
              <a:t>dermed</a:t>
            </a:r>
            <a:r>
              <a:rPr lang="en-GB" dirty="0" smtClean="0"/>
              <a:t> den </a:t>
            </a:r>
            <a:r>
              <a:rPr lang="en-GB" dirty="0" err="1" smtClean="0"/>
              <a:t>merpris</a:t>
            </a:r>
            <a:r>
              <a:rPr lang="en-GB" dirty="0" smtClean="0"/>
              <a:t> </a:t>
            </a:r>
            <a:r>
              <a:rPr lang="en-GB" dirty="0" err="1" smtClean="0"/>
              <a:t>som</a:t>
            </a:r>
            <a:r>
              <a:rPr lang="en-GB" dirty="0" smtClean="0"/>
              <a:t> en </a:t>
            </a:r>
            <a:r>
              <a:rPr lang="en-GB" dirty="0" err="1" smtClean="0"/>
              <a:t>eventuel</a:t>
            </a:r>
            <a:r>
              <a:rPr lang="en-GB" dirty="0" smtClean="0"/>
              <a:t> </a:t>
            </a:r>
            <a:r>
              <a:rPr lang="en-GB" dirty="0" err="1" smtClean="0"/>
              <a:t>øget</a:t>
            </a:r>
            <a:r>
              <a:rPr lang="en-GB" dirty="0" smtClean="0"/>
              <a:t> </a:t>
            </a:r>
            <a:r>
              <a:rPr lang="en-GB" dirty="0" err="1" smtClean="0"/>
              <a:t>risiko</a:t>
            </a:r>
            <a:r>
              <a:rPr lang="en-GB" dirty="0" smtClean="0"/>
              <a:t> </a:t>
            </a:r>
            <a:r>
              <a:rPr lang="en-GB" dirty="0" err="1" smtClean="0"/>
              <a:t>vil</a:t>
            </a:r>
            <a:r>
              <a:rPr lang="en-GB" dirty="0" smtClean="0"/>
              <a:t> </a:t>
            </a:r>
            <a:r>
              <a:rPr lang="en-GB" dirty="0" err="1" smtClean="0"/>
              <a:t>medføre</a:t>
            </a:r>
            <a:r>
              <a:rPr lang="en-GB" dirty="0" smtClean="0"/>
              <a:t>.</a:t>
            </a:r>
          </a:p>
        </p:txBody>
      </p:sp>
      <p:sp>
        <p:nvSpPr>
          <p:cNvPr id="2" name="Titel 1"/>
          <p:cNvSpPr>
            <a:spLocks noGrp="1"/>
          </p:cNvSpPr>
          <p:nvPr>
            <p:ph type="title"/>
          </p:nvPr>
        </p:nvSpPr>
        <p:spPr/>
        <p:txBody>
          <a:bodyPr>
            <a:normAutofit/>
          </a:bodyPr>
          <a:lstStyle/>
          <a:p>
            <a:r>
              <a:rPr lang="en-GB" sz="2800" dirty="0" smtClean="0"/>
              <a:t>T&amp;C-</a:t>
            </a:r>
            <a:r>
              <a:rPr lang="en-GB" sz="2800" dirty="0" err="1" smtClean="0"/>
              <a:t>multiplikatoren</a:t>
            </a:r>
            <a:endParaRPr lang="en-GB" sz="2800" dirty="0"/>
          </a:p>
        </p:txBody>
      </p:sp>
      <p:sp>
        <p:nvSpPr>
          <p:cNvPr id="5" name="Pladsholder til indhold 4"/>
          <p:cNvSpPr>
            <a:spLocks noGrp="1"/>
          </p:cNvSpPr>
          <p:nvPr>
            <p:ph sz="quarter" idx="13"/>
          </p:nvPr>
        </p:nvSpPr>
        <p:spPr/>
        <p:txBody>
          <a:bodyPr/>
          <a:lstStyle/>
          <a:p>
            <a:r>
              <a:rPr lang="en-US" dirty="0" err="1" smtClean="0"/>
              <a:t>Multiplikatoren</a:t>
            </a:r>
            <a:endParaRPr lang="en-US" dirty="0"/>
          </a:p>
        </p:txBody>
      </p:sp>
      <p:sp>
        <p:nvSpPr>
          <p:cNvPr id="4" name="Pladsholder til sidefod 3"/>
          <p:cNvSpPr>
            <a:spLocks noGrp="1"/>
          </p:cNvSpPr>
          <p:nvPr>
            <p:ph type="ftr" sz="quarter" idx="4294967295"/>
          </p:nvPr>
        </p:nvSpPr>
        <p:spPr>
          <a:xfrm>
            <a:off x="0" y="6356350"/>
            <a:ext cx="2895600" cy="365125"/>
          </a:xfrm>
        </p:spPr>
        <p:txBody>
          <a:bodyPr/>
          <a:lstStyle/>
          <a:p>
            <a:pPr>
              <a:defRPr/>
            </a:pPr>
            <a:r>
              <a:rPr lang="en-GB" dirty="0" smtClean="0"/>
              <a:t> </a:t>
            </a:r>
            <a:fld id="{B3563B6D-9DE4-49C1-93A5-17705ECBBDB9}" type="slidenum">
              <a:rPr lang="en-GB" smtClean="0"/>
              <a:pPr>
                <a:defRPr/>
              </a:pPr>
              <a:t>20</a:t>
            </a:fld>
            <a:endParaRPr lang="en-GB" dirty="0"/>
          </a:p>
        </p:txBody>
      </p:sp>
    </p:spTree>
    <p:extLst>
      <p:ext uri="{BB962C8B-B14F-4D97-AF65-F5344CB8AC3E}">
        <p14:creationId xmlns:p14="http://schemas.microsoft.com/office/powerpoint/2010/main" val="30967498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da-DK" dirty="0" smtClean="0"/>
              <a:t>Der er forskellige vilkår hos </a:t>
            </a:r>
            <a:r>
              <a:rPr lang="da-DK" dirty="0" err="1" smtClean="0"/>
              <a:t>Gjaldstovan</a:t>
            </a:r>
            <a:r>
              <a:rPr lang="da-DK" dirty="0" smtClean="0"/>
              <a:t>, alt efter hvilke services man som kunde aftager. Derfor er der også en selvstændig multiplikator for fagsystemsdriften og infrastrukturdriften.</a:t>
            </a:r>
          </a:p>
          <a:p>
            <a:endParaRPr lang="da-DK" dirty="0"/>
          </a:p>
          <a:p>
            <a:r>
              <a:rPr lang="da-DK" dirty="0" smtClean="0"/>
              <a:t>Den primære forskel på de to områder er kapacitetsfleksibilitet, som for fagsystemsdriften er fuld fleksibilitet og for infrastrukturdriften er standard fleksibilitet.</a:t>
            </a:r>
            <a:endParaRPr lang="da-DK" dirty="0"/>
          </a:p>
        </p:txBody>
      </p:sp>
      <p:sp>
        <p:nvSpPr>
          <p:cNvPr id="3" name="Title 2"/>
          <p:cNvSpPr>
            <a:spLocks noGrp="1"/>
          </p:cNvSpPr>
          <p:nvPr>
            <p:ph type="title"/>
          </p:nvPr>
        </p:nvSpPr>
        <p:spPr/>
        <p:txBody>
          <a:bodyPr>
            <a:normAutofit/>
          </a:bodyPr>
          <a:lstStyle/>
          <a:p>
            <a:r>
              <a:rPr lang="en-GB" sz="2800" dirty="0"/>
              <a:t>T&amp;C-</a:t>
            </a:r>
            <a:r>
              <a:rPr lang="en-GB" sz="2800" dirty="0" err="1"/>
              <a:t>multiplikatoren</a:t>
            </a:r>
            <a:endParaRPr lang="da-DK" sz="2800" dirty="0"/>
          </a:p>
        </p:txBody>
      </p:sp>
      <p:sp>
        <p:nvSpPr>
          <p:cNvPr id="4" name="Content Placeholder 3"/>
          <p:cNvSpPr>
            <a:spLocks noGrp="1"/>
          </p:cNvSpPr>
          <p:nvPr>
            <p:ph sz="quarter" idx="13"/>
          </p:nvPr>
        </p:nvSpPr>
        <p:spPr/>
        <p:txBody>
          <a:bodyPr/>
          <a:lstStyle/>
          <a:p>
            <a:r>
              <a:rPr lang="da-DK" dirty="0" smtClean="0"/>
              <a:t>Multiplikatoren</a:t>
            </a:r>
            <a:endParaRPr lang="da-DK" dirty="0"/>
          </a:p>
        </p:txBody>
      </p:sp>
    </p:spTree>
    <p:extLst>
      <p:ext uri="{BB962C8B-B14F-4D97-AF65-F5344CB8AC3E}">
        <p14:creationId xmlns:p14="http://schemas.microsoft.com/office/powerpoint/2010/main" val="3056071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err="1" smtClean="0"/>
              <a:t>Multiplikatoren</a:t>
            </a:r>
            <a:r>
              <a:rPr lang="en-GB" dirty="0" smtClean="0"/>
              <a:t> - </a:t>
            </a:r>
            <a:r>
              <a:rPr lang="en-GB" dirty="0" err="1" smtClean="0"/>
              <a:t>infrastruktur</a:t>
            </a:r>
            <a:endParaRPr lang="da-DK" dirty="0"/>
          </a:p>
        </p:txBody>
      </p:sp>
      <p:sp>
        <p:nvSpPr>
          <p:cNvPr id="4" name="Content Placeholder 3"/>
          <p:cNvSpPr>
            <a:spLocks noGrp="1"/>
          </p:cNvSpPr>
          <p:nvPr>
            <p:ph sz="quarter" idx="13"/>
          </p:nvPr>
        </p:nvSpPr>
        <p:spPr/>
        <p:txBody>
          <a:bodyPr/>
          <a:lstStyle/>
          <a:p>
            <a:r>
              <a:rPr lang="en-US" dirty="0" err="1"/>
              <a:t>Multiplikatoren</a:t>
            </a:r>
            <a:endParaRPr lang="en-US" dirty="0"/>
          </a:p>
        </p:txBody>
      </p:sp>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22</a:t>
            </a:fld>
            <a:endParaRPr lang="en-GB" dirty="0"/>
          </a:p>
        </p:txBody>
      </p:sp>
      <p:pic>
        <p:nvPicPr>
          <p:cNvPr id="7" name="Content Placeholder 6"/>
          <p:cNvPicPr>
            <a:picLocks noGrp="1" noChangeAspect="1"/>
          </p:cNvPicPr>
          <p:nvPr>
            <p:ph idx="1"/>
          </p:nvPr>
        </p:nvPicPr>
        <p:blipFill>
          <a:blip r:embed="rId2"/>
          <a:srcRect l="-5246" r="-5246"/>
          <a:stretch>
            <a:fillRect/>
          </a:stretch>
        </p:blipFill>
        <p:spPr/>
      </p:pic>
    </p:spTree>
    <p:extLst>
      <p:ext uri="{BB962C8B-B14F-4D97-AF65-F5344CB8AC3E}">
        <p14:creationId xmlns:p14="http://schemas.microsoft.com/office/powerpoint/2010/main" val="28023600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err="1" smtClean="0"/>
              <a:t>Multiplikatoren</a:t>
            </a:r>
            <a:r>
              <a:rPr lang="en-GB" dirty="0" smtClean="0"/>
              <a:t> - </a:t>
            </a:r>
            <a:r>
              <a:rPr lang="en-GB" dirty="0" err="1" smtClean="0"/>
              <a:t>fagsystem</a:t>
            </a:r>
            <a:endParaRPr lang="da-DK" dirty="0"/>
          </a:p>
        </p:txBody>
      </p:sp>
      <p:sp>
        <p:nvSpPr>
          <p:cNvPr id="4" name="Content Placeholder 3"/>
          <p:cNvSpPr>
            <a:spLocks noGrp="1"/>
          </p:cNvSpPr>
          <p:nvPr>
            <p:ph sz="quarter" idx="13"/>
          </p:nvPr>
        </p:nvSpPr>
        <p:spPr/>
        <p:txBody>
          <a:bodyPr/>
          <a:lstStyle/>
          <a:p>
            <a:r>
              <a:rPr lang="en-US" dirty="0" err="1"/>
              <a:t>Multiplikatoren</a:t>
            </a:r>
            <a:endParaRPr lang="en-US" dirty="0"/>
          </a:p>
        </p:txBody>
      </p:sp>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23</a:t>
            </a:fld>
            <a:endParaRPr lang="en-GB" dirty="0"/>
          </a:p>
        </p:txBody>
      </p:sp>
      <p:pic>
        <p:nvPicPr>
          <p:cNvPr id="5" name="Content Placeholder 4"/>
          <p:cNvPicPr>
            <a:picLocks noGrp="1" noChangeAspect="1"/>
          </p:cNvPicPr>
          <p:nvPr>
            <p:ph idx="1"/>
          </p:nvPr>
        </p:nvPicPr>
        <p:blipFill>
          <a:blip r:embed="rId2"/>
          <a:srcRect l="-5246" r="-5246"/>
          <a:stretch>
            <a:fillRect/>
          </a:stretch>
        </p:blipFill>
        <p:spPr/>
      </p:pic>
    </p:spTree>
    <p:extLst>
      <p:ext uri="{BB962C8B-B14F-4D97-AF65-F5344CB8AC3E}">
        <p14:creationId xmlns:p14="http://schemas.microsoft.com/office/powerpoint/2010/main" val="19500127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2800" dirty="0" err="1" smtClean="0">
                <a:solidFill>
                  <a:srgbClr val="FFFFFF"/>
                </a:solidFill>
              </a:rPr>
              <a:t>Benchmark</a:t>
            </a:r>
            <a:r>
              <a:rPr lang="da-DK" sz="2800" dirty="0" smtClean="0">
                <a:solidFill>
                  <a:srgbClr val="FFFFFF"/>
                </a:solidFill>
              </a:rPr>
              <a:t> resultater</a:t>
            </a: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24</a:t>
            </a:fld>
            <a:endParaRPr lang="en-GB" dirty="0"/>
          </a:p>
        </p:txBody>
      </p:sp>
    </p:spTree>
    <p:extLst>
      <p:ext uri="{BB962C8B-B14F-4D97-AF65-F5344CB8AC3E}">
        <p14:creationId xmlns:p14="http://schemas.microsoft.com/office/powerpoint/2010/main" val="390330844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1"/>
          <p:cNvSpPr>
            <a:spLocks noGrp="1"/>
          </p:cNvSpPr>
          <p:nvPr>
            <p:ph idx="1"/>
          </p:nvPr>
        </p:nvSpPr>
        <p:spPr>
          <a:xfrm>
            <a:off x="457200" y="2056559"/>
            <a:ext cx="8229600" cy="4496641"/>
          </a:xfrm>
        </p:spPr>
        <p:txBody>
          <a:bodyPr>
            <a:normAutofit lnSpcReduction="10000"/>
          </a:bodyPr>
          <a:lstStyle/>
          <a:p>
            <a:r>
              <a:rPr lang="da-DK" sz="1400" dirty="0" smtClean="0"/>
              <a:t>I tabellen nedenfor er resultatet af </a:t>
            </a:r>
            <a:r>
              <a:rPr lang="da-DK" sz="1400" dirty="0" err="1" smtClean="0"/>
              <a:t>benchmarken</a:t>
            </a:r>
            <a:r>
              <a:rPr lang="da-DK" sz="1400" dirty="0" smtClean="0"/>
              <a:t> for infrastruktur siden opgjort på den garanterede ydelse. </a:t>
            </a:r>
            <a:r>
              <a:rPr lang="da-DK" sz="1400" dirty="0" err="1" smtClean="0"/>
              <a:t>Benchmarken</a:t>
            </a:r>
            <a:r>
              <a:rPr lang="da-DK" sz="1400" dirty="0" smtClean="0"/>
              <a:t> angiver </a:t>
            </a:r>
            <a:r>
              <a:rPr lang="da-DK" sz="1400" dirty="0" err="1" smtClean="0"/>
              <a:t>benchmarkværdien</a:t>
            </a:r>
            <a:r>
              <a:rPr lang="da-DK" sz="1400" dirty="0" smtClean="0"/>
              <a:t> af de inkluderet ydelser per måned, og FG priser er den totale indbetaling for brugerne </a:t>
            </a:r>
            <a:br>
              <a:rPr lang="da-DK" sz="1400" dirty="0" smtClean="0"/>
            </a:br>
            <a:r>
              <a:rPr lang="da-DK" sz="1400" b="1" u="sng" dirty="0" smtClean="0"/>
              <a:t>(935 * 600 + 1065 * 710) = 1.317.150 DKK</a:t>
            </a:r>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dirty="0" smtClean="0"/>
          </a:p>
          <a:p>
            <a:endParaRPr lang="da-DK" sz="1400" dirty="0" smtClean="0"/>
          </a:p>
          <a:p>
            <a:r>
              <a:rPr lang="da-DK" sz="1400" dirty="0" err="1" smtClean="0"/>
              <a:t>Benchmarken</a:t>
            </a:r>
            <a:r>
              <a:rPr lang="da-DK" sz="1400" dirty="0" smtClean="0"/>
              <a:t> viser, at </a:t>
            </a:r>
            <a:r>
              <a:rPr lang="da-DK" sz="1400" dirty="0" err="1" smtClean="0"/>
              <a:t>Gjaldstovan</a:t>
            </a:r>
            <a:r>
              <a:rPr lang="da-DK" sz="1400" dirty="0" smtClean="0"/>
              <a:t> for de garanterede ydelse ligger under </a:t>
            </a:r>
            <a:r>
              <a:rPr lang="da-DK" sz="1400" dirty="0" err="1" smtClean="0"/>
              <a:t>benchmarken</a:t>
            </a:r>
            <a:r>
              <a:rPr lang="da-DK" sz="1400" dirty="0" smtClean="0"/>
              <a:t> med ca. 170.000 DKK per måned svarende til 13%.</a:t>
            </a:r>
            <a:endParaRPr lang="da-DK" sz="1400" dirty="0"/>
          </a:p>
        </p:txBody>
      </p:sp>
      <p:sp>
        <p:nvSpPr>
          <p:cNvPr id="4" name="Title 3"/>
          <p:cNvSpPr>
            <a:spLocks noGrp="1"/>
          </p:cNvSpPr>
          <p:nvPr>
            <p:ph type="title"/>
          </p:nvPr>
        </p:nvSpPr>
        <p:spPr/>
        <p:txBody>
          <a:bodyPr>
            <a:noAutofit/>
          </a:bodyPr>
          <a:lstStyle/>
          <a:p>
            <a:r>
              <a:rPr lang="da-DK" sz="2400" dirty="0" smtClean="0"/>
              <a:t>Benchmark af den garanterede ydelse på infrastruktur</a:t>
            </a:r>
            <a:endParaRPr lang="da-DK" sz="2400" dirty="0"/>
          </a:p>
        </p:txBody>
      </p:sp>
      <p:sp>
        <p:nvSpPr>
          <p:cNvPr id="6" name="Content Placeholder 5"/>
          <p:cNvSpPr>
            <a:spLocks noGrp="1"/>
          </p:cNvSpPr>
          <p:nvPr>
            <p:ph sz="quarter" idx="13"/>
          </p:nvPr>
        </p:nvSpPr>
        <p:spPr/>
        <p:txBody>
          <a:bodyPr/>
          <a:lstStyle/>
          <a:p>
            <a:r>
              <a:rPr lang="da-DK" dirty="0" smtClean="0"/>
              <a:t>Benchmark</a:t>
            </a:r>
            <a:endParaRPr lang="da-DK" dirty="0"/>
          </a:p>
        </p:txBody>
      </p:sp>
      <p:pic>
        <p:nvPicPr>
          <p:cNvPr id="9" name="Content Placeholder 4"/>
          <p:cNvPicPr>
            <a:picLocks noChangeAspect="1"/>
          </p:cNvPicPr>
          <p:nvPr/>
        </p:nvPicPr>
        <p:blipFill>
          <a:blip r:embed="rId2"/>
          <a:srcRect l="-25627" r="-25627"/>
          <a:stretch>
            <a:fillRect/>
          </a:stretch>
        </p:blipFill>
        <p:spPr>
          <a:xfrm>
            <a:off x="2082801" y="3072245"/>
            <a:ext cx="4984022" cy="2464641"/>
          </a:xfrm>
          <a:prstGeom prst="rect">
            <a:avLst/>
          </a:prstGeom>
        </p:spPr>
      </p:pic>
    </p:spTree>
    <p:extLst>
      <p:ext uri="{BB962C8B-B14F-4D97-AF65-F5344CB8AC3E}">
        <p14:creationId xmlns:p14="http://schemas.microsoft.com/office/powerpoint/2010/main" val="2510751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6559"/>
            <a:ext cx="8229600" cy="4496641"/>
          </a:xfrm>
        </p:spPr>
        <p:txBody>
          <a:bodyPr>
            <a:normAutofit lnSpcReduction="10000"/>
          </a:bodyPr>
          <a:lstStyle/>
          <a:p>
            <a:r>
              <a:rPr lang="da-DK" sz="1400" dirty="0" smtClean="0"/>
              <a:t>I tabellen nedenfor er resultatet af </a:t>
            </a:r>
            <a:r>
              <a:rPr lang="da-DK" sz="1400" dirty="0" err="1" smtClean="0"/>
              <a:t>benchmarken</a:t>
            </a:r>
            <a:r>
              <a:rPr lang="da-DK" sz="1400" dirty="0" smtClean="0"/>
              <a:t> for infrastruktur siden opgjort på den leverede ydelse. </a:t>
            </a:r>
            <a:r>
              <a:rPr lang="da-DK" sz="1400" dirty="0" err="1" smtClean="0"/>
              <a:t>Benchmarken</a:t>
            </a:r>
            <a:r>
              <a:rPr lang="da-DK" sz="1400" dirty="0" smtClean="0"/>
              <a:t> angiver </a:t>
            </a:r>
            <a:r>
              <a:rPr lang="da-DK" sz="1400" dirty="0" err="1" smtClean="0"/>
              <a:t>benchmarkværdien</a:t>
            </a:r>
            <a:r>
              <a:rPr lang="da-DK" sz="1400" dirty="0" smtClean="0"/>
              <a:t> af de inkluderet ydelser per måned, og FG priser er den totale indbetaling for brugerne </a:t>
            </a:r>
            <a:br>
              <a:rPr lang="da-DK" sz="1400" dirty="0" smtClean="0"/>
            </a:br>
            <a:r>
              <a:rPr lang="da-DK" sz="1400" b="1" u="sng" dirty="0" smtClean="0"/>
              <a:t>(935 * 600 + 1065 * 710) = 1.317.150 DKK</a:t>
            </a:r>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dirty="0" smtClean="0"/>
          </a:p>
          <a:p>
            <a:endParaRPr lang="da-DK" sz="1400" dirty="0" smtClean="0"/>
          </a:p>
          <a:p>
            <a:r>
              <a:rPr lang="da-DK" sz="1400" dirty="0" err="1" smtClean="0"/>
              <a:t>Benchmarken</a:t>
            </a:r>
            <a:r>
              <a:rPr lang="da-DK" sz="1400" dirty="0" smtClean="0"/>
              <a:t> viser, at </a:t>
            </a:r>
            <a:r>
              <a:rPr lang="da-DK" sz="1400" dirty="0" err="1" smtClean="0"/>
              <a:t>Gjaldstovan</a:t>
            </a:r>
            <a:r>
              <a:rPr lang="da-DK" sz="1400" dirty="0" smtClean="0"/>
              <a:t> for den leverede ydelse ligger under </a:t>
            </a:r>
            <a:r>
              <a:rPr lang="da-DK" sz="1400" dirty="0" err="1" smtClean="0"/>
              <a:t>benchmarken</a:t>
            </a:r>
            <a:r>
              <a:rPr lang="da-DK" sz="1400" dirty="0" smtClean="0"/>
              <a:t> med ca. 109.000 DKK per måned svarende til 8%.</a:t>
            </a:r>
            <a:endParaRPr lang="da-DK" sz="1400" dirty="0"/>
          </a:p>
        </p:txBody>
      </p:sp>
      <p:sp>
        <p:nvSpPr>
          <p:cNvPr id="3" name="Title 2"/>
          <p:cNvSpPr>
            <a:spLocks noGrp="1"/>
          </p:cNvSpPr>
          <p:nvPr>
            <p:ph type="title"/>
          </p:nvPr>
        </p:nvSpPr>
        <p:spPr/>
        <p:txBody>
          <a:bodyPr>
            <a:normAutofit/>
          </a:bodyPr>
          <a:lstStyle/>
          <a:p>
            <a:r>
              <a:rPr lang="da-DK" sz="2400" dirty="0"/>
              <a:t>Benchmark af </a:t>
            </a:r>
            <a:r>
              <a:rPr lang="da-DK" sz="2400" dirty="0" smtClean="0"/>
              <a:t>den leverede </a:t>
            </a:r>
            <a:r>
              <a:rPr lang="da-DK" sz="2400" dirty="0"/>
              <a:t>ydelse på infrastruktur</a:t>
            </a:r>
          </a:p>
        </p:txBody>
      </p:sp>
      <p:sp>
        <p:nvSpPr>
          <p:cNvPr id="4" name="Content Placeholder 3"/>
          <p:cNvSpPr>
            <a:spLocks noGrp="1"/>
          </p:cNvSpPr>
          <p:nvPr>
            <p:ph sz="quarter" idx="13"/>
          </p:nvPr>
        </p:nvSpPr>
        <p:spPr/>
        <p:txBody>
          <a:bodyPr/>
          <a:lstStyle/>
          <a:p>
            <a:r>
              <a:rPr lang="da-DK" dirty="0" smtClean="0"/>
              <a:t>Benchmark</a:t>
            </a:r>
            <a:endParaRPr lang="da-DK" dirty="0"/>
          </a:p>
        </p:txBody>
      </p:sp>
      <p:pic>
        <p:nvPicPr>
          <p:cNvPr id="5" name="Content Placeholder 4"/>
          <p:cNvPicPr>
            <a:picLocks noChangeAspect="1"/>
          </p:cNvPicPr>
          <p:nvPr/>
        </p:nvPicPr>
        <p:blipFill>
          <a:blip r:embed="rId2"/>
          <a:srcRect l="-25627" r="-25627"/>
          <a:stretch>
            <a:fillRect/>
          </a:stretch>
        </p:blipFill>
        <p:spPr>
          <a:xfrm>
            <a:off x="2082800" y="3072559"/>
            <a:ext cx="4986769" cy="2466000"/>
          </a:xfrm>
          <a:prstGeom prst="rect">
            <a:avLst/>
          </a:prstGeom>
        </p:spPr>
      </p:pic>
    </p:spTree>
    <p:extLst>
      <p:ext uri="{BB962C8B-B14F-4D97-AF65-F5344CB8AC3E}">
        <p14:creationId xmlns:p14="http://schemas.microsoft.com/office/powerpoint/2010/main" val="42054291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6559"/>
            <a:ext cx="8229600" cy="4496641"/>
          </a:xfrm>
        </p:spPr>
        <p:txBody>
          <a:bodyPr>
            <a:normAutofit lnSpcReduction="10000"/>
          </a:bodyPr>
          <a:lstStyle/>
          <a:p>
            <a:r>
              <a:rPr lang="da-DK" sz="1400" dirty="0" smtClean="0"/>
              <a:t>I tabellen nedenfor er resultatet af </a:t>
            </a:r>
            <a:r>
              <a:rPr lang="da-DK" sz="1400" dirty="0" err="1" smtClean="0"/>
              <a:t>benchmarken</a:t>
            </a:r>
            <a:r>
              <a:rPr lang="da-DK" sz="1400" dirty="0" smtClean="0"/>
              <a:t> for fagsystemer siden opgjort på den garanterede ydelse. </a:t>
            </a:r>
            <a:r>
              <a:rPr lang="da-DK" sz="1400" dirty="0" err="1" smtClean="0"/>
              <a:t>Benchmarken</a:t>
            </a:r>
            <a:r>
              <a:rPr lang="da-DK" sz="1400" dirty="0" smtClean="0"/>
              <a:t> angiver </a:t>
            </a:r>
            <a:r>
              <a:rPr lang="da-DK" sz="1400" dirty="0" err="1" smtClean="0"/>
              <a:t>benchmarkværdien</a:t>
            </a:r>
            <a:r>
              <a:rPr lang="da-DK" sz="1400" dirty="0" smtClean="0"/>
              <a:t> af de inkluderet ydelser per måned, og FG prisen er antallet af services ganget med prisen for </a:t>
            </a:r>
            <a:r>
              <a:rPr lang="da-DK" sz="1400" dirty="0" err="1" smtClean="0"/>
              <a:t>Gjaldstovans</a:t>
            </a:r>
            <a:r>
              <a:rPr lang="da-DK" sz="1400" dirty="0" smtClean="0"/>
              <a:t> kunder.</a:t>
            </a:r>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dirty="0" smtClean="0"/>
          </a:p>
          <a:p>
            <a:endParaRPr lang="da-DK" sz="1400" dirty="0" smtClean="0"/>
          </a:p>
          <a:p>
            <a:r>
              <a:rPr lang="da-DK" sz="1400" dirty="0" err="1" smtClean="0"/>
              <a:t>Benchmarken</a:t>
            </a:r>
            <a:r>
              <a:rPr lang="da-DK" sz="1400" dirty="0" smtClean="0"/>
              <a:t> viser, at </a:t>
            </a:r>
            <a:r>
              <a:rPr lang="da-DK" sz="1400" dirty="0" err="1" smtClean="0"/>
              <a:t>Gjaldstovan</a:t>
            </a:r>
            <a:r>
              <a:rPr lang="da-DK" sz="1400" dirty="0" smtClean="0"/>
              <a:t> for den garanterede ydelse ligger under </a:t>
            </a:r>
            <a:r>
              <a:rPr lang="da-DK" sz="1400" dirty="0" err="1" smtClean="0"/>
              <a:t>benchmarken</a:t>
            </a:r>
            <a:r>
              <a:rPr lang="da-DK" sz="1400" dirty="0" smtClean="0"/>
              <a:t> med ca. 93.010 DKK per måned svarende til ca. 40%.</a:t>
            </a:r>
          </a:p>
          <a:p>
            <a:endParaRPr lang="da-DK" sz="1400" dirty="0" smtClean="0"/>
          </a:p>
        </p:txBody>
      </p:sp>
      <p:sp>
        <p:nvSpPr>
          <p:cNvPr id="3" name="Title 2"/>
          <p:cNvSpPr>
            <a:spLocks noGrp="1"/>
          </p:cNvSpPr>
          <p:nvPr>
            <p:ph type="title"/>
          </p:nvPr>
        </p:nvSpPr>
        <p:spPr/>
        <p:txBody>
          <a:bodyPr>
            <a:normAutofit/>
          </a:bodyPr>
          <a:lstStyle/>
          <a:p>
            <a:r>
              <a:rPr lang="da-DK" sz="2400" dirty="0"/>
              <a:t>Benchmark af </a:t>
            </a:r>
            <a:r>
              <a:rPr lang="da-DK" sz="2400" dirty="0" smtClean="0"/>
              <a:t>den garanterede </a:t>
            </a:r>
            <a:r>
              <a:rPr lang="da-DK" sz="2400" dirty="0"/>
              <a:t>ydelse på </a:t>
            </a:r>
            <a:r>
              <a:rPr lang="da-DK" sz="2400" dirty="0" smtClean="0"/>
              <a:t>fagsystemer</a:t>
            </a:r>
            <a:endParaRPr lang="da-DK" sz="2400" dirty="0"/>
          </a:p>
        </p:txBody>
      </p:sp>
      <p:sp>
        <p:nvSpPr>
          <p:cNvPr id="4" name="Content Placeholder 3"/>
          <p:cNvSpPr>
            <a:spLocks noGrp="1"/>
          </p:cNvSpPr>
          <p:nvPr>
            <p:ph sz="quarter" idx="13"/>
          </p:nvPr>
        </p:nvSpPr>
        <p:spPr/>
        <p:txBody>
          <a:bodyPr/>
          <a:lstStyle/>
          <a:p>
            <a:r>
              <a:rPr lang="da-DK" dirty="0" smtClean="0"/>
              <a:t>Benchmark</a:t>
            </a:r>
            <a:endParaRPr lang="da-DK" dirty="0"/>
          </a:p>
        </p:txBody>
      </p:sp>
      <p:sp>
        <p:nvSpPr>
          <p:cNvPr id="9" name="TextBox 8"/>
          <p:cNvSpPr txBox="1"/>
          <p:nvPr/>
        </p:nvSpPr>
        <p:spPr>
          <a:xfrm>
            <a:off x="2705101" y="4591046"/>
            <a:ext cx="3733800" cy="400110"/>
          </a:xfrm>
          <a:prstGeom prst="rect">
            <a:avLst/>
          </a:prstGeom>
          <a:noFill/>
        </p:spPr>
        <p:txBody>
          <a:bodyPr wrap="square" rtlCol="0">
            <a:spAutoFit/>
          </a:bodyPr>
          <a:lstStyle/>
          <a:p>
            <a:r>
              <a:rPr lang="da-DK" sz="1000" dirty="0" smtClean="0"/>
              <a:t>Der er inkluderet 3.000 DKK i </a:t>
            </a:r>
            <a:r>
              <a:rPr lang="da-DK" sz="1000" dirty="0" err="1" smtClean="0"/>
              <a:t>benchmarkprisen</a:t>
            </a:r>
            <a:r>
              <a:rPr lang="da-DK" sz="1000" dirty="0" smtClean="0"/>
              <a:t> for at tage højde for internetlinjen der er inkluderet for fagsystemerne.</a:t>
            </a:r>
            <a:endParaRPr lang="da-DK" sz="1000" dirty="0"/>
          </a:p>
        </p:txBody>
      </p:sp>
      <p:pic>
        <p:nvPicPr>
          <p:cNvPr id="5" name="Picture 4"/>
          <p:cNvPicPr>
            <a:picLocks noChangeAspect="1"/>
          </p:cNvPicPr>
          <p:nvPr/>
        </p:nvPicPr>
        <p:blipFill>
          <a:blip r:embed="rId2"/>
          <a:stretch>
            <a:fillRect/>
          </a:stretch>
        </p:blipFill>
        <p:spPr>
          <a:xfrm>
            <a:off x="2705100" y="3276593"/>
            <a:ext cx="3733800" cy="1193800"/>
          </a:xfrm>
          <a:prstGeom prst="rect">
            <a:avLst/>
          </a:prstGeom>
        </p:spPr>
      </p:pic>
    </p:spTree>
    <p:extLst>
      <p:ext uri="{BB962C8B-B14F-4D97-AF65-F5344CB8AC3E}">
        <p14:creationId xmlns:p14="http://schemas.microsoft.com/office/powerpoint/2010/main" val="272563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2056559"/>
            <a:ext cx="8229600" cy="4496641"/>
          </a:xfrm>
        </p:spPr>
        <p:txBody>
          <a:bodyPr>
            <a:normAutofit lnSpcReduction="10000"/>
          </a:bodyPr>
          <a:lstStyle/>
          <a:p>
            <a:r>
              <a:rPr lang="da-DK" sz="1400" dirty="0" smtClean="0"/>
              <a:t>I tabellen nedenfor er resultatet af </a:t>
            </a:r>
            <a:r>
              <a:rPr lang="da-DK" sz="1400" dirty="0" err="1" smtClean="0"/>
              <a:t>benchmarken</a:t>
            </a:r>
            <a:r>
              <a:rPr lang="da-DK" sz="1400" dirty="0" smtClean="0"/>
              <a:t> for fagsystemer siden opgjort på den leverede ydelse. </a:t>
            </a:r>
            <a:r>
              <a:rPr lang="da-DK" sz="1400" dirty="0" err="1" smtClean="0"/>
              <a:t>Benchmarken</a:t>
            </a:r>
            <a:r>
              <a:rPr lang="da-DK" sz="1400" dirty="0" smtClean="0"/>
              <a:t> angiver </a:t>
            </a:r>
            <a:r>
              <a:rPr lang="da-DK" sz="1400" dirty="0" err="1" smtClean="0"/>
              <a:t>benchmarkværdien</a:t>
            </a:r>
            <a:r>
              <a:rPr lang="da-DK" sz="1400" dirty="0" smtClean="0"/>
              <a:t> af de inkluderet ydelser per måned, og FG prisen er antallet af services ganget med prisen for </a:t>
            </a:r>
            <a:r>
              <a:rPr lang="da-DK" sz="1400" dirty="0" err="1" smtClean="0"/>
              <a:t>Gjaldstovans</a:t>
            </a:r>
            <a:r>
              <a:rPr lang="da-DK" sz="1400" dirty="0" smtClean="0"/>
              <a:t> kunder.</a:t>
            </a:r>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b="1" u="sng" dirty="0"/>
          </a:p>
          <a:p>
            <a:endParaRPr lang="da-DK" sz="1400" b="1" u="sng" dirty="0" smtClean="0"/>
          </a:p>
          <a:p>
            <a:endParaRPr lang="da-DK" sz="1400" dirty="0" smtClean="0"/>
          </a:p>
          <a:p>
            <a:endParaRPr lang="da-DK" sz="1400" dirty="0" smtClean="0"/>
          </a:p>
          <a:p>
            <a:r>
              <a:rPr lang="da-DK" sz="1400" dirty="0" err="1" smtClean="0"/>
              <a:t>Benchmarken</a:t>
            </a:r>
            <a:r>
              <a:rPr lang="da-DK" sz="1400" dirty="0" smtClean="0"/>
              <a:t> viser, at </a:t>
            </a:r>
            <a:r>
              <a:rPr lang="da-DK" sz="1400" dirty="0" err="1" smtClean="0"/>
              <a:t>Gjaldstovan</a:t>
            </a:r>
            <a:r>
              <a:rPr lang="da-DK" sz="1400" dirty="0" smtClean="0"/>
              <a:t> for den leverede ydelse ligger under </a:t>
            </a:r>
            <a:r>
              <a:rPr lang="da-DK" sz="1400" dirty="0" err="1" smtClean="0"/>
              <a:t>benchmarken</a:t>
            </a:r>
            <a:r>
              <a:rPr lang="da-DK" sz="1400" dirty="0" smtClean="0"/>
              <a:t> med ca. 77.161 DKK per måned svarende til ca. 34%.</a:t>
            </a:r>
          </a:p>
        </p:txBody>
      </p:sp>
      <p:sp>
        <p:nvSpPr>
          <p:cNvPr id="3" name="Title 2"/>
          <p:cNvSpPr>
            <a:spLocks noGrp="1"/>
          </p:cNvSpPr>
          <p:nvPr>
            <p:ph type="title"/>
          </p:nvPr>
        </p:nvSpPr>
        <p:spPr/>
        <p:txBody>
          <a:bodyPr>
            <a:normAutofit/>
          </a:bodyPr>
          <a:lstStyle/>
          <a:p>
            <a:r>
              <a:rPr lang="da-DK" sz="2400" dirty="0"/>
              <a:t>Benchmark af </a:t>
            </a:r>
            <a:r>
              <a:rPr lang="da-DK" sz="2400" dirty="0" smtClean="0"/>
              <a:t>den leverede </a:t>
            </a:r>
            <a:r>
              <a:rPr lang="da-DK" sz="2400" dirty="0"/>
              <a:t>ydelse på </a:t>
            </a:r>
            <a:r>
              <a:rPr lang="da-DK" sz="2400" dirty="0" smtClean="0"/>
              <a:t>fagsystemer</a:t>
            </a:r>
            <a:endParaRPr lang="da-DK" sz="2400" dirty="0"/>
          </a:p>
        </p:txBody>
      </p:sp>
      <p:sp>
        <p:nvSpPr>
          <p:cNvPr id="4" name="Content Placeholder 3"/>
          <p:cNvSpPr>
            <a:spLocks noGrp="1"/>
          </p:cNvSpPr>
          <p:nvPr>
            <p:ph sz="quarter" idx="13"/>
          </p:nvPr>
        </p:nvSpPr>
        <p:spPr/>
        <p:txBody>
          <a:bodyPr/>
          <a:lstStyle/>
          <a:p>
            <a:r>
              <a:rPr lang="da-DK" dirty="0" smtClean="0"/>
              <a:t>Benchmark</a:t>
            </a:r>
            <a:endParaRPr lang="da-DK" dirty="0"/>
          </a:p>
        </p:txBody>
      </p:sp>
      <p:sp>
        <p:nvSpPr>
          <p:cNvPr id="7" name="TextBox 6"/>
          <p:cNvSpPr txBox="1"/>
          <p:nvPr/>
        </p:nvSpPr>
        <p:spPr>
          <a:xfrm>
            <a:off x="2705101" y="4601629"/>
            <a:ext cx="3733800" cy="400110"/>
          </a:xfrm>
          <a:prstGeom prst="rect">
            <a:avLst/>
          </a:prstGeom>
          <a:noFill/>
        </p:spPr>
        <p:txBody>
          <a:bodyPr wrap="square" rtlCol="0">
            <a:spAutoFit/>
          </a:bodyPr>
          <a:lstStyle/>
          <a:p>
            <a:r>
              <a:rPr lang="da-DK" sz="1000" dirty="0" smtClean="0"/>
              <a:t>Der er inkluderet 3.000 DKK i </a:t>
            </a:r>
            <a:r>
              <a:rPr lang="da-DK" sz="1000" dirty="0" err="1" smtClean="0"/>
              <a:t>benchmarkprisen</a:t>
            </a:r>
            <a:r>
              <a:rPr lang="da-DK" sz="1000" dirty="0" smtClean="0"/>
              <a:t> for at tage højde for internetlinjen der er inkluderet for fagsystemerne.</a:t>
            </a:r>
            <a:endParaRPr lang="da-DK" sz="1000" dirty="0"/>
          </a:p>
        </p:txBody>
      </p:sp>
      <p:pic>
        <p:nvPicPr>
          <p:cNvPr id="9" name="Picture 8"/>
          <p:cNvPicPr>
            <a:picLocks noChangeAspect="1"/>
          </p:cNvPicPr>
          <p:nvPr/>
        </p:nvPicPr>
        <p:blipFill>
          <a:blip r:embed="rId2"/>
          <a:stretch>
            <a:fillRect/>
          </a:stretch>
        </p:blipFill>
        <p:spPr>
          <a:xfrm>
            <a:off x="2705100" y="3234260"/>
            <a:ext cx="3733800" cy="1193800"/>
          </a:xfrm>
          <a:prstGeom prst="rect">
            <a:avLst/>
          </a:prstGeom>
        </p:spPr>
      </p:pic>
    </p:spTree>
    <p:extLst>
      <p:ext uri="{BB962C8B-B14F-4D97-AF65-F5344CB8AC3E}">
        <p14:creationId xmlns:p14="http://schemas.microsoft.com/office/powerpoint/2010/main" val="1888520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da-DK" dirty="0" smtClean="0"/>
              <a:t>Benchmark</a:t>
            </a:r>
            <a:endParaRPr lang="da-DK" dirty="0"/>
          </a:p>
        </p:txBody>
      </p:sp>
      <p:sp>
        <p:nvSpPr>
          <p:cNvPr id="6" name="Text Placeholder 5"/>
          <p:cNvSpPr>
            <a:spLocks noGrp="1"/>
          </p:cNvSpPr>
          <p:nvPr>
            <p:ph type="body" idx="1"/>
          </p:nvPr>
        </p:nvSpPr>
        <p:spPr/>
        <p:txBody>
          <a:bodyPr>
            <a:normAutofit/>
          </a:bodyPr>
          <a:lstStyle/>
          <a:p>
            <a:r>
              <a:rPr lang="da-DK" sz="2800" dirty="0" smtClean="0">
                <a:solidFill>
                  <a:schemeClr val="bg1"/>
                </a:solidFill>
              </a:rPr>
              <a:t>Scope beskrivelser for serviceydelserne</a:t>
            </a:r>
            <a:endParaRPr lang="da-DK" sz="2800" dirty="0">
              <a:solidFill>
                <a:schemeClr val="bg1"/>
              </a:solidFill>
            </a:endParaRPr>
          </a:p>
        </p:txBody>
      </p:sp>
      <p:sp>
        <p:nvSpPr>
          <p:cNvPr id="7"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29</a:t>
            </a:fld>
            <a:endParaRPr lang="en-GB" dirty="0"/>
          </a:p>
        </p:txBody>
      </p:sp>
    </p:spTree>
    <p:extLst>
      <p:ext uri="{BB962C8B-B14F-4D97-AF65-F5344CB8AC3E}">
        <p14:creationId xmlns:p14="http://schemas.microsoft.com/office/powerpoint/2010/main" val="9203329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err="1" smtClean="0">
                <a:solidFill>
                  <a:srgbClr val="FFFFFF"/>
                </a:solidFill>
              </a:rPr>
              <a:t>Servicedesk</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30</a:t>
            </a:fld>
            <a:endParaRPr lang="en-GB" dirty="0"/>
          </a:p>
        </p:txBody>
      </p:sp>
    </p:spTree>
    <p:extLst>
      <p:ext uri="{BB962C8B-B14F-4D97-AF65-F5344CB8AC3E}">
        <p14:creationId xmlns:p14="http://schemas.microsoft.com/office/powerpoint/2010/main" val="140601441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Der leveres både </a:t>
            </a:r>
            <a:r>
              <a:rPr lang="da-DK" dirty="0" err="1" smtClean="0"/>
              <a:t>servicedesk</a:t>
            </a:r>
            <a:r>
              <a:rPr lang="da-DK" dirty="0" smtClean="0"/>
              <a:t> til fagsystemsdriften og infrastrukturdriften.</a:t>
            </a:r>
          </a:p>
          <a:p>
            <a:endParaRPr lang="da-DK" dirty="0"/>
          </a:p>
          <a:p>
            <a:r>
              <a:rPr lang="da-DK" dirty="0" smtClean="0"/>
              <a:t>For begge ydelser er </a:t>
            </a:r>
            <a:r>
              <a:rPr lang="da-DK" dirty="0" err="1" smtClean="0"/>
              <a:t>servicedesken</a:t>
            </a:r>
            <a:r>
              <a:rPr lang="da-DK" dirty="0" smtClean="0"/>
              <a:t> inkluderet i priserne, og vi kan derfor ikke sammenholde </a:t>
            </a:r>
            <a:r>
              <a:rPr lang="da-DK" dirty="0" err="1" smtClean="0"/>
              <a:t>benchmarkresultaterne</a:t>
            </a:r>
            <a:r>
              <a:rPr lang="da-DK" dirty="0" smtClean="0"/>
              <a:t> med enhedspriser.</a:t>
            </a:r>
          </a:p>
        </p:txBody>
      </p:sp>
      <p:sp>
        <p:nvSpPr>
          <p:cNvPr id="4" name="Title 3"/>
          <p:cNvSpPr>
            <a:spLocks noGrp="1"/>
          </p:cNvSpPr>
          <p:nvPr>
            <p:ph type="title"/>
          </p:nvPr>
        </p:nvSpPr>
        <p:spPr/>
        <p:txBody>
          <a:bodyPr/>
          <a:lstStyle/>
          <a:p>
            <a:r>
              <a:rPr lang="da-DK" dirty="0" err="1" smtClean="0"/>
              <a:t>Servicedesk</a:t>
            </a:r>
            <a:endParaRPr lang="da-DK" dirty="0"/>
          </a:p>
        </p:txBody>
      </p:sp>
      <p:sp>
        <p:nvSpPr>
          <p:cNvPr id="6" name="Content Placeholder 5"/>
          <p:cNvSpPr>
            <a:spLocks noGrp="1"/>
          </p:cNvSpPr>
          <p:nvPr>
            <p:ph sz="quarter" idx="13"/>
          </p:nvPr>
        </p:nvSpPr>
        <p:spPr/>
        <p:txBody>
          <a:bodyPr/>
          <a:lstStyle/>
          <a:p>
            <a:r>
              <a:rPr lang="da-DK" dirty="0" err="1" smtClean="0"/>
              <a:t>Servicedesk</a:t>
            </a:r>
            <a:endParaRPr lang="da-DK" dirty="0"/>
          </a:p>
        </p:txBody>
      </p:sp>
    </p:spTree>
    <p:extLst>
      <p:ext uri="{BB962C8B-B14F-4D97-AF65-F5344CB8AC3E}">
        <p14:creationId xmlns:p14="http://schemas.microsoft.com/office/powerpoint/2010/main" val="14516789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Scope for </a:t>
            </a:r>
            <a:r>
              <a:rPr lang="en-US" dirty="0" err="1" smtClean="0"/>
              <a:t>servicedesk</a:t>
            </a:r>
            <a:r>
              <a:rPr lang="en-US" dirty="0" smtClean="0"/>
              <a:t> (</a:t>
            </a:r>
            <a:r>
              <a:rPr lang="en-US" dirty="0" err="1" smtClean="0"/>
              <a:t>garanteret</a:t>
            </a:r>
            <a:r>
              <a:rPr lang="en-US" dirty="0" smtClean="0"/>
              <a:t>)</a:t>
            </a:r>
            <a:endParaRPr lang="en-US" dirty="0"/>
          </a:p>
        </p:txBody>
      </p:sp>
      <p:sp>
        <p:nvSpPr>
          <p:cNvPr id="4" name="Content Placeholder 3"/>
          <p:cNvSpPr>
            <a:spLocks noGrp="1"/>
          </p:cNvSpPr>
          <p:nvPr>
            <p:ph sz="quarter" idx="13"/>
          </p:nvPr>
        </p:nvSpPr>
        <p:spPr/>
        <p:txBody>
          <a:bodyPr/>
          <a:lstStyle/>
          <a:p>
            <a:r>
              <a:rPr lang="en-US" dirty="0" err="1" smtClean="0"/>
              <a:t>Servicedesk</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4199262576"/>
              </p:ext>
            </p:extLst>
          </p:nvPr>
        </p:nvGraphicFramePr>
        <p:xfrm>
          <a:off x="368300" y="2058721"/>
          <a:ext cx="8229600" cy="2621280"/>
        </p:xfrm>
        <a:graphic>
          <a:graphicData uri="http://schemas.openxmlformats.org/drawingml/2006/table">
            <a:tbl>
              <a:tblPr firstRow="1" bandRow="1">
                <a:tableStyleId>{3C2FFA5D-87B4-456A-9821-1D502468CF0F}</a:tableStyleId>
              </a:tblPr>
              <a:tblGrid>
                <a:gridCol w="381000"/>
                <a:gridCol w="6891670"/>
                <a:gridCol w="956930"/>
              </a:tblGrid>
              <a:tr h="234629">
                <a:tc>
                  <a:txBody>
                    <a:bodyPr/>
                    <a:lstStyle/>
                    <a:p>
                      <a:pPr algn="ctr"/>
                      <a:endParaRPr lang="en-US" sz="1100" dirty="0"/>
                    </a:p>
                  </a:txBody>
                  <a:tcPr/>
                </a:tc>
                <a:tc>
                  <a:txBody>
                    <a:bodyPr/>
                    <a:lstStyle/>
                    <a:p>
                      <a:pPr algn="ctr"/>
                      <a:r>
                        <a:rPr lang="en-US" sz="1100" dirty="0" err="1" smtClean="0"/>
                        <a:t>Servicedesk</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en-US" sz="1100" dirty="0" smtClean="0"/>
                        <a:t>Desktop support - Does the helpdesk cover the client’s standardized desktop (typical support of hardware, operating system and mail/groupware, antivirus and other basic software)?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Mainframe support - Does the helpdesk cover mainframe applications?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3.</a:t>
                      </a:r>
                      <a:endParaRPr lang="en-US" sz="1100" dirty="0"/>
                    </a:p>
                  </a:txBody>
                  <a:tcPr/>
                </a:tc>
                <a:tc>
                  <a:txBody>
                    <a:bodyPr/>
                    <a:lstStyle/>
                    <a:p>
                      <a:r>
                        <a:rPr lang="en-US" sz="1100" dirty="0" smtClean="0"/>
                        <a:t>Midrange Server/SAN support - Does the helpdesk cover midrange server applications?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4.</a:t>
                      </a:r>
                      <a:endParaRPr lang="en-US" sz="1100" dirty="0"/>
                    </a:p>
                  </a:txBody>
                  <a:tcPr/>
                </a:tc>
                <a:tc>
                  <a:txBody>
                    <a:bodyPr/>
                    <a:lstStyle/>
                    <a:p>
                      <a:r>
                        <a:rPr lang="en-US" sz="1100" dirty="0" smtClean="0"/>
                        <a:t>Standard application support - Does the helpdesk cover standard applications like SAP or Microsoft Office?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Proprietary application support - Does the helpdesk cover client specific applications?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6.</a:t>
                      </a:r>
                    </a:p>
                  </a:txBody>
                  <a:tcPr/>
                </a:tc>
                <a:tc>
                  <a:txBody>
                    <a:bodyPr/>
                    <a:lstStyle/>
                    <a:p>
                      <a:r>
                        <a:rPr lang="en-US" sz="1100" dirty="0" smtClean="0"/>
                        <a:t>Level 1 support - Is level 1 support included?</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7.</a:t>
                      </a:r>
                      <a:endParaRPr lang="en-US" sz="1100" dirty="0"/>
                    </a:p>
                  </a:txBody>
                  <a:tcPr/>
                </a:tc>
                <a:tc>
                  <a:txBody>
                    <a:bodyPr/>
                    <a:lstStyle/>
                    <a:p>
                      <a:r>
                        <a:rPr lang="en-US" sz="1100" dirty="0" smtClean="0"/>
                        <a:t>Level 2 support - Is level 2 support included?</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0">
                <a:tc>
                  <a:txBody>
                    <a:bodyPr/>
                    <a:lstStyle/>
                    <a:p>
                      <a:r>
                        <a:rPr lang="en-US" sz="1100" dirty="0" smtClean="0"/>
                        <a:t>8.</a:t>
                      </a:r>
                      <a:endParaRPr lang="en-US" sz="1100" dirty="0"/>
                    </a:p>
                  </a:txBody>
                  <a:tcPr/>
                </a:tc>
                <a:tc>
                  <a:txBody>
                    <a:bodyPr/>
                    <a:lstStyle/>
                    <a:p>
                      <a:r>
                        <a:rPr lang="en-US" sz="1100" dirty="0" smtClean="0"/>
                        <a:t>Multilingual support - Is multilingual support included?</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bl>
          </a:graphicData>
        </a:graphic>
      </p:graphicFrame>
    </p:spTree>
    <p:extLst>
      <p:ext uri="{BB962C8B-B14F-4D97-AF65-F5344CB8AC3E}">
        <p14:creationId xmlns:p14="http://schemas.microsoft.com/office/powerpoint/2010/main" val="276603852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Scope for </a:t>
            </a:r>
            <a:r>
              <a:rPr lang="en-US" dirty="0" err="1" smtClean="0"/>
              <a:t>servicedesk</a:t>
            </a:r>
            <a:r>
              <a:rPr lang="en-US" dirty="0" smtClean="0"/>
              <a:t> (leveret)</a:t>
            </a:r>
            <a:endParaRPr lang="en-US" dirty="0"/>
          </a:p>
        </p:txBody>
      </p:sp>
      <p:sp>
        <p:nvSpPr>
          <p:cNvPr id="4" name="Content Placeholder 3"/>
          <p:cNvSpPr>
            <a:spLocks noGrp="1"/>
          </p:cNvSpPr>
          <p:nvPr>
            <p:ph sz="quarter" idx="13"/>
          </p:nvPr>
        </p:nvSpPr>
        <p:spPr/>
        <p:txBody>
          <a:bodyPr/>
          <a:lstStyle/>
          <a:p>
            <a:r>
              <a:rPr lang="en-US" dirty="0" err="1" smtClean="0"/>
              <a:t>Servicedesk</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3006878290"/>
              </p:ext>
            </p:extLst>
          </p:nvPr>
        </p:nvGraphicFramePr>
        <p:xfrm>
          <a:off x="368300" y="2058721"/>
          <a:ext cx="8229600" cy="2621280"/>
        </p:xfrm>
        <a:graphic>
          <a:graphicData uri="http://schemas.openxmlformats.org/drawingml/2006/table">
            <a:tbl>
              <a:tblPr firstRow="1" bandRow="1">
                <a:tableStyleId>{3C2FFA5D-87B4-456A-9821-1D502468CF0F}</a:tableStyleId>
              </a:tblPr>
              <a:tblGrid>
                <a:gridCol w="381000"/>
                <a:gridCol w="6891670"/>
                <a:gridCol w="956930"/>
              </a:tblGrid>
              <a:tr h="234629">
                <a:tc>
                  <a:txBody>
                    <a:bodyPr/>
                    <a:lstStyle/>
                    <a:p>
                      <a:pPr algn="ctr"/>
                      <a:endParaRPr lang="en-US" sz="1100" dirty="0"/>
                    </a:p>
                  </a:txBody>
                  <a:tcPr/>
                </a:tc>
                <a:tc>
                  <a:txBody>
                    <a:bodyPr/>
                    <a:lstStyle/>
                    <a:p>
                      <a:pPr algn="ctr"/>
                      <a:r>
                        <a:rPr lang="en-US" sz="1100" dirty="0" err="1" smtClean="0"/>
                        <a:t>Servicedesk</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en-US" sz="1100" dirty="0" smtClean="0"/>
                        <a:t>Desktop support - Does the helpdesk cover the client’s standardized desktop (typical support of hardware, operating system and mail/groupware, antivirus and other basic software)?</a:t>
                      </a:r>
                      <a:endParaRPr lang="en-US" sz="1100" dirty="0"/>
                    </a:p>
                  </a:txBody>
                  <a:tcPr/>
                </a:tc>
                <a:tc>
                  <a:txBody>
                    <a:bodyPr/>
                    <a:lstStyle/>
                    <a:p>
                      <a:pPr algn="r"/>
                      <a:r>
                        <a:rPr lang="da-DK" sz="1200" dirty="0" smtClean="0"/>
                        <a:t>100</a:t>
                      </a:r>
                      <a:endParaRPr lang="da-DK" sz="1200" dirty="0"/>
                    </a:p>
                  </a:txBody>
                  <a:tcPr/>
                </a:tc>
              </a:tr>
              <a:tr h="234629">
                <a:tc>
                  <a:txBody>
                    <a:bodyPr/>
                    <a:lstStyle/>
                    <a:p>
                      <a:r>
                        <a:rPr lang="en-US" sz="1100" dirty="0" smtClean="0"/>
                        <a:t>2.</a:t>
                      </a:r>
                      <a:endParaRPr lang="en-US" sz="1100" dirty="0"/>
                    </a:p>
                  </a:txBody>
                  <a:tcPr/>
                </a:tc>
                <a:tc>
                  <a:txBody>
                    <a:bodyPr/>
                    <a:lstStyle/>
                    <a:p>
                      <a:r>
                        <a:rPr lang="en-US" sz="1100" dirty="0" smtClean="0"/>
                        <a:t>Mainframe support - Does the helpdesk cover mainframe applications?</a:t>
                      </a:r>
                      <a:endParaRPr lang="en-US" sz="1100" dirty="0"/>
                    </a:p>
                  </a:txBody>
                  <a:tcPr/>
                </a:tc>
                <a:tc>
                  <a:txBody>
                    <a:bodyPr/>
                    <a:lstStyle/>
                    <a:p>
                      <a:pPr algn="r"/>
                      <a:r>
                        <a:rPr lang="da-DK" sz="1200" dirty="0" smtClean="0"/>
                        <a:t>0</a:t>
                      </a:r>
                      <a:endParaRPr lang="da-DK" sz="1200" dirty="0"/>
                    </a:p>
                  </a:txBody>
                  <a:tcPr/>
                </a:tc>
              </a:tr>
              <a:tr h="234629">
                <a:tc>
                  <a:txBody>
                    <a:bodyPr/>
                    <a:lstStyle/>
                    <a:p>
                      <a:r>
                        <a:rPr lang="en-US" sz="1100" dirty="0" smtClean="0"/>
                        <a:t>3.</a:t>
                      </a:r>
                      <a:endParaRPr lang="en-US" sz="1100" dirty="0"/>
                    </a:p>
                  </a:txBody>
                  <a:tcPr/>
                </a:tc>
                <a:tc>
                  <a:txBody>
                    <a:bodyPr/>
                    <a:lstStyle/>
                    <a:p>
                      <a:r>
                        <a:rPr lang="en-US" sz="1100" dirty="0" smtClean="0"/>
                        <a:t>Midrange Server/SAN support - Does the helpdesk cover midrange server applications?</a:t>
                      </a:r>
                      <a:endParaRPr lang="en-US" sz="1100" dirty="0"/>
                    </a:p>
                  </a:txBody>
                  <a:tcPr/>
                </a:tc>
                <a:tc>
                  <a:txBody>
                    <a:bodyPr/>
                    <a:lstStyle/>
                    <a:p>
                      <a:pPr algn="r"/>
                      <a:r>
                        <a:rPr lang="da-DK" sz="1200" dirty="0" smtClean="0"/>
                        <a:t>25</a:t>
                      </a:r>
                      <a:endParaRPr lang="da-DK" sz="1200" dirty="0"/>
                    </a:p>
                  </a:txBody>
                  <a:tcPr/>
                </a:tc>
              </a:tr>
              <a:tr h="234629">
                <a:tc>
                  <a:txBody>
                    <a:bodyPr/>
                    <a:lstStyle/>
                    <a:p>
                      <a:r>
                        <a:rPr lang="en-US" sz="1100" dirty="0" smtClean="0"/>
                        <a:t>4.</a:t>
                      </a:r>
                      <a:endParaRPr lang="en-US" sz="1100" dirty="0"/>
                    </a:p>
                  </a:txBody>
                  <a:tcPr/>
                </a:tc>
                <a:tc>
                  <a:txBody>
                    <a:bodyPr/>
                    <a:lstStyle/>
                    <a:p>
                      <a:r>
                        <a:rPr lang="en-US" sz="1100" dirty="0" smtClean="0"/>
                        <a:t>Standard application support - Does the helpdesk cover standard applications like SAP or Microsoft Office?</a:t>
                      </a:r>
                      <a:endParaRPr lang="en-US" sz="1100" dirty="0"/>
                    </a:p>
                  </a:txBody>
                  <a:tcPr/>
                </a:tc>
                <a:tc>
                  <a:txBody>
                    <a:bodyPr/>
                    <a:lstStyle/>
                    <a:p>
                      <a:pPr algn="r"/>
                      <a:r>
                        <a:rPr lang="da-DK" sz="1200" dirty="0" smtClean="0"/>
                        <a:t>100</a:t>
                      </a:r>
                      <a:endParaRPr lang="da-DK" sz="1200" dirty="0"/>
                    </a:p>
                  </a:txBody>
                  <a:tcPr/>
                </a:tc>
              </a:tr>
              <a:tr h="234629">
                <a:tc>
                  <a:txBody>
                    <a:bodyPr/>
                    <a:lstStyle/>
                    <a:p>
                      <a:r>
                        <a:rPr lang="en-US" sz="1100" dirty="0" smtClean="0"/>
                        <a:t>5.</a:t>
                      </a:r>
                      <a:endParaRPr lang="en-US" sz="1100" dirty="0"/>
                    </a:p>
                  </a:txBody>
                  <a:tcPr/>
                </a:tc>
                <a:tc>
                  <a:txBody>
                    <a:bodyPr/>
                    <a:lstStyle/>
                    <a:p>
                      <a:r>
                        <a:rPr lang="en-US" sz="1100" dirty="0" smtClean="0"/>
                        <a:t>Proprietary application support - Does the helpdesk cover client specific applications?</a:t>
                      </a:r>
                      <a:endParaRPr lang="en-US" sz="1100" dirty="0"/>
                    </a:p>
                  </a:txBody>
                  <a:tcPr/>
                </a:tc>
                <a:tc>
                  <a:txBody>
                    <a:bodyPr/>
                    <a:lstStyle/>
                    <a:p>
                      <a:pPr algn="r"/>
                      <a:r>
                        <a:rPr lang="da-DK" sz="1200" dirty="0" smtClean="0"/>
                        <a:t>25</a:t>
                      </a:r>
                      <a:endParaRPr lang="da-DK" sz="1200" dirty="0"/>
                    </a:p>
                  </a:txBody>
                  <a:tcPr/>
                </a:tc>
              </a:tr>
              <a:tr h="234629">
                <a:tc>
                  <a:txBody>
                    <a:bodyPr/>
                    <a:lstStyle/>
                    <a:p>
                      <a:r>
                        <a:rPr lang="en-US" sz="1100" dirty="0" smtClean="0"/>
                        <a:t>6.</a:t>
                      </a:r>
                    </a:p>
                  </a:txBody>
                  <a:tcPr/>
                </a:tc>
                <a:tc>
                  <a:txBody>
                    <a:bodyPr/>
                    <a:lstStyle/>
                    <a:p>
                      <a:r>
                        <a:rPr lang="en-US" sz="1100" dirty="0" smtClean="0"/>
                        <a:t>Level 1 support - Is level 1 support included?</a:t>
                      </a:r>
                    </a:p>
                  </a:txBody>
                  <a:tcPr/>
                </a:tc>
                <a:tc>
                  <a:txBody>
                    <a:bodyPr/>
                    <a:lstStyle/>
                    <a:p>
                      <a:pPr algn="r"/>
                      <a:r>
                        <a:rPr lang="da-DK" sz="1200" dirty="0" smtClean="0"/>
                        <a:t>100</a:t>
                      </a:r>
                      <a:endParaRPr lang="da-DK" sz="1200" dirty="0"/>
                    </a:p>
                  </a:txBody>
                  <a:tcPr/>
                </a:tc>
              </a:tr>
              <a:tr h="234629">
                <a:tc>
                  <a:txBody>
                    <a:bodyPr/>
                    <a:lstStyle/>
                    <a:p>
                      <a:r>
                        <a:rPr lang="en-US" sz="1100" dirty="0" smtClean="0"/>
                        <a:t>7.</a:t>
                      </a:r>
                      <a:endParaRPr lang="en-US" sz="1100" dirty="0"/>
                    </a:p>
                  </a:txBody>
                  <a:tcPr/>
                </a:tc>
                <a:tc>
                  <a:txBody>
                    <a:bodyPr/>
                    <a:lstStyle/>
                    <a:p>
                      <a:r>
                        <a:rPr lang="en-US" sz="1100" dirty="0" smtClean="0"/>
                        <a:t>Level 2 support - Is level 2 support included?</a:t>
                      </a:r>
                      <a:endParaRPr lang="en-US" sz="1100" dirty="0"/>
                    </a:p>
                  </a:txBody>
                  <a:tcPr/>
                </a:tc>
                <a:tc>
                  <a:txBody>
                    <a:bodyPr/>
                    <a:lstStyle/>
                    <a:p>
                      <a:pPr algn="r"/>
                      <a:r>
                        <a:rPr lang="da-DK" sz="1200" dirty="0" smtClean="0"/>
                        <a:t>100</a:t>
                      </a:r>
                      <a:endParaRPr lang="da-DK" sz="1200" dirty="0"/>
                    </a:p>
                  </a:txBody>
                  <a:tcPr/>
                </a:tc>
              </a:tr>
              <a:tr h="0">
                <a:tc>
                  <a:txBody>
                    <a:bodyPr/>
                    <a:lstStyle/>
                    <a:p>
                      <a:r>
                        <a:rPr lang="en-US" sz="1100" dirty="0" smtClean="0"/>
                        <a:t>8.</a:t>
                      </a:r>
                      <a:endParaRPr lang="en-US" sz="1100" dirty="0"/>
                    </a:p>
                  </a:txBody>
                  <a:tcPr/>
                </a:tc>
                <a:tc>
                  <a:txBody>
                    <a:bodyPr/>
                    <a:lstStyle/>
                    <a:p>
                      <a:r>
                        <a:rPr lang="en-US" sz="1100" dirty="0" smtClean="0"/>
                        <a:t>Multilingual support - Is multilingual support included?</a:t>
                      </a:r>
                      <a:endParaRPr lang="en-US" sz="1100" dirty="0"/>
                    </a:p>
                  </a:txBody>
                  <a:tcPr/>
                </a:tc>
                <a:tc>
                  <a:txBody>
                    <a:bodyPr/>
                    <a:lstStyle/>
                    <a:p>
                      <a:pPr algn="r"/>
                      <a:r>
                        <a:rPr lang="da-DK" sz="1200" dirty="0" smtClean="0"/>
                        <a:t>0</a:t>
                      </a:r>
                      <a:endParaRPr lang="da-DK" sz="1200" dirty="0"/>
                    </a:p>
                  </a:txBody>
                  <a:tcPr/>
                </a:tc>
              </a:tr>
            </a:tbl>
          </a:graphicData>
        </a:graphic>
      </p:graphicFrame>
    </p:spTree>
    <p:extLst>
      <p:ext uri="{BB962C8B-B14F-4D97-AF65-F5344CB8AC3E}">
        <p14:creationId xmlns:p14="http://schemas.microsoft.com/office/powerpoint/2010/main" val="357866703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Netværk</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34</a:t>
            </a:fld>
            <a:endParaRPr lang="en-GB" dirty="0"/>
          </a:p>
        </p:txBody>
      </p:sp>
    </p:spTree>
    <p:extLst>
      <p:ext uri="{BB962C8B-B14F-4D97-AF65-F5344CB8AC3E}">
        <p14:creationId xmlns:p14="http://schemas.microsoft.com/office/powerpoint/2010/main" val="364207382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2056559"/>
            <a:ext cx="8229600" cy="4344241"/>
          </a:xfrm>
        </p:spPr>
        <p:txBody>
          <a:bodyPr>
            <a:normAutofit fontScale="92500" lnSpcReduction="20000"/>
          </a:bodyPr>
          <a:lstStyle/>
          <a:p>
            <a:r>
              <a:rPr lang="da-DK" dirty="0" err="1" smtClean="0"/>
              <a:t>Gjaldstovan</a:t>
            </a:r>
            <a:r>
              <a:rPr lang="da-DK" dirty="0" smtClean="0"/>
              <a:t> har i servicebeskrivelsen beskrevet ydelsen for netværk som gældende til og med</a:t>
            </a:r>
            <a:r>
              <a:rPr lang="da-DK" dirty="0" smtClean="0">
                <a:solidFill>
                  <a:srgbClr val="000000"/>
                </a:solidFill>
              </a:rPr>
              <a:t> </a:t>
            </a:r>
            <a:r>
              <a:rPr lang="da-DK" dirty="0" err="1" smtClean="0">
                <a:solidFill>
                  <a:srgbClr val="000000"/>
                </a:solidFill>
              </a:rPr>
              <a:t>switchen</a:t>
            </a:r>
            <a:r>
              <a:rPr lang="da-DK" dirty="0" smtClean="0">
                <a:solidFill>
                  <a:srgbClr val="000000"/>
                </a:solidFill>
              </a:rPr>
              <a:t> hos slutbrugeren. Selvom der ikke foreligger en komplet servicebeskrivelse, har vi i </a:t>
            </a:r>
            <a:r>
              <a:rPr lang="da-DK" dirty="0" err="1" smtClean="0">
                <a:solidFill>
                  <a:srgbClr val="000000"/>
                </a:solidFill>
              </a:rPr>
              <a:t>benchmarken</a:t>
            </a:r>
            <a:r>
              <a:rPr lang="da-DK" dirty="0" smtClean="0">
                <a:solidFill>
                  <a:srgbClr val="000000"/>
                </a:solidFill>
              </a:rPr>
              <a:t> lagt til grund, at der et tale om en komplet netværksydelse i henhold til Zangenberg Analytics servicedefinition.</a:t>
            </a:r>
          </a:p>
          <a:p>
            <a:pPr marL="0" indent="0">
              <a:buNone/>
            </a:pPr>
            <a:endParaRPr lang="da-DK" dirty="0"/>
          </a:p>
          <a:p>
            <a:r>
              <a:rPr lang="da-DK" dirty="0" smtClean="0"/>
              <a:t>Benchmark prisen er udregnet på baggrund af </a:t>
            </a:r>
            <a:r>
              <a:rPr lang="da-DK" dirty="0" err="1" smtClean="0"/>
              <a:t>Gjaldstovans</a:t>
            </a:r>
            <a:r>
              <a:rPr lang="da-DK" dirty="0" smtClean="0"/>
              <a:t> optælling af porte: </a:t>
            </a:r>
          </a:p>
          <a:p>
            <a:endParaRPr lang="da-DK" dirty="0"/>
          </a:p>
          <a:p>
            <a:endParaRPr lang="da-DK" dirty="0" smtClean="0"/>
          </a:p>
          <a:p>
            <a:endParaRPr lang="da-DK" dirty="0"/>
          </a:p>
          <a:p>
            <a:endParaRPr lang="da-DK" dirty="0" smtClean="0"/>
          </a:p>
          <a:p>
            <a:endParaRPr lang="da-DK" dirty="0"/>
          </a:p>
          <a:p>
            <a:endParaRPr lang="da-DK" dirty="0" smtClean="0"/>
          </a:p>
          <a:p>
            <a:endParaRPr lang="da-DK" dirty="0" smtClean="0"/>
          </a:p>
          <a:p>
            <a:r>
              <a:rPr lang="da-DK" dirty="0" smtClean="0">
                <a:solidFill>
                  <a:srgbClr val="000000"/>
                </a:solidFill>
              </a:rPr>
              <a:t>Dialogen med </a:t>
            </a:r>
            <a:r>
              <a:rPr lang="da-DK" dirty="0" err="1" smtClean="0">
                <a:solidFill>
                  <a:srgbClr val="000000"/>
                </a:solidFill>
              </a:rPr>
              <a:t>Gjaldstovan</a:t>
            </a:r>
            <a:r>
              <a:rPr lang="da-DK" dirty="0" smtClean="0">
                <a:solidFill>
                  <a:srgbClr val="000000"/>
                </a:solidFill>
              </a:rPr>
              <a:t> viser, at der de-facto leveres en væsentligt reduceret ydelse, og at en del af netværksudstyret er af ældre dato. </a:t>
            </a:r>
          </a:p>
          <a:p>
            <a:endParaRPr lang="da-DK" dirty="0"/>
          </a:p>
          <a:p>
            <a:r>
              <a:rPr lang="da-DK" dirty="0" err="1" smtClean="0"/>
              <a:t>Gjaldstovan</a:t>
            </a:r>
            <a:r>
              <a:rPr lang="da-DK" dirty="0" smtClean="0"/>
              <a:t> bør enten opdatere servicebeskrivelsen af netværksydelsen så den matcher den leveret ydelse, eller afstemme den nuværende servicebeskrivelse så den reflekterer den faktisk leveret ydelse.</a:t>
            </a:r>
          </a:p>
          <a:p>
            <a:endParaRPr lang="da-DK" dirty="0"/>
          </a:p>
        </p:txBody>
      </p:sp>
      <p:sp>
        <p:nvSpPr>
          <p:cNvPr id="4" name="Title 3"/>
          <p:cNvSpPr>
            <a:spLocks noGrp="1"/>
          </p:cNvSpPr>
          <p:nvPr>
            <p:ph type="title"/>
          </p:nvPr>
        </p:nvSpPr>
        <p:spPr/>
        <p:txBody>
          <a:bodyPr/>
          <a:lstStyle/>
          <a:p>
            <a:r>
              <a:rPr lang="da-DK" dirty="0" smtClean="0"/>
              <a:t>Netværk - Infrastruktur</a:t>
            </a:r>
            <a:endParaRPr lang="da-DK" dirty="0"/>
          </a:p>
        </p:txBody>
      </p:sp>
      <p:sp>
        <p:nvSpPr>
          <p:cNvPr id="6" name="Content Placeholder 5"/>
          <p:cNvSpPr>
            <a:spLocks noGrp="1"/>
          </p:cNvSpPr>
          <p:nvPr>
            <p:ph sz="quarter" idx="13"/>
          </p:nvPr>
        </p:nvSpPr>
        <p:spPr/>
        <p:txBody>
          <a:bodyPr/>
          <a:lstStyle/>
          <a:p>
            <a:r>
              <a:rPr lang="da-DK" dirty="0" smtClean="0"/>
              <a:t>Netværk</a:t>
            </a:r>
            <a:endParaRPr lang="da-DK" dirty="0"/>
          </a:p>
        </p:txBody>
      </p:sp>
      <p:pic>
        <p:nvPicPr>
          <p:cNvPr id="9" name="Content Placeholder 4"/>
          <p:cNvPicPr>
            <a:picLocks noChangeAspect="1"/>
          </p:cNvPicPr>
          <p:nvPr/>
        </p:nvPicPr>
        <p:blipFill rotWithShape="1">
          <a:blip r:embed="rId2"/>
          <a:srcRect t="-4515" b="-12002"/>
          <a:stretch/>
        </p:blipFill>
        <p:spPr>
          <a:xfrm>
            <a:off x="2599936" y="3545841"/>
            <a:ext cx="4285470" cy="1330960"/>
          </a:xfrm>
          <a:prstGeom prst="rect">
            <a:avLst/>
          </a:prstGeom>
        </p:spPr>
      </p:pic>
    </p:spTree>
    <p:extLst>
      <p:ext uri="{BB962C8B-B14F-4D97-AF65-F5344CB8AC3E}">
        <p14:creationId xmlns:p14="http://schemas.microsoft.com/office/powerpoint/2010/main" val="23870255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Scope for </a:t>
            </a:r>
            <a:r>
              <a:rPr lang="en-US" dirty="0" err="1" smtClean="0"/>
              <a:t>netværk</a:t>
            </a:r>
            <a:r>
              <a:rPr lang="en-US" dirty="0" smtClean="0"/>
              <a:t> (</a:t>
            </a:r>
            <a:r>
              <a:rPr lang="en-US" dirty="0" err="1" smtClean="0"/>
              <a:t>garanteret</a:t>
            </a:r>
            <a:r>
              <a:rPr lang="en-US" dirty="0" smtClean="0"/>
              <a:t>)</a:t>
            </a:r>
            <a:endParaRPr lang="en-US" dirty="0"/>
          </a:p>
        </p:txBody>
      </p:sp>
      <p:sp>
        <p:nvSpPr>
          <p:cNvPr id="4" name="Content Placeholder 3"/>
          <p:cNvSpPr>
            <a:spLocks noGrp="1"/>
          </p:cNvSpPr>
          <p:nvPr>
            <p:ph sz="quarter" idx="13"/>
          </p:nvPr>
        </p:nvSpPr>
        <p:spPr/>
        <p:txBody>
          <a:bodyPr/>
          <a:lstStyle/>
          <a:p>
            <a:r>
              <a:rPr lang="en-US" dirty="0" err="1" smtClean="0"/>
              <a:t>Netværk</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2300779779"/>
              </p:ext>
            </p:extLst>
          </p:nvPr>
        </p:nvGraphicFramePr>
        <p:xfrm>
          <a:off x="368300" y="2058721"/>
          <a:ext cx="8229600" cy="3441192"/>
        </p:xfrm>
        <a:graphic>
          <a:graphicData uri="http://schemas.openxmlformats.org/drawingml/2006/table">
            <a:tbl>
              <a:tblPr firstRow="1" bandRow="1">
                <a:tableStyleId>{3C2FFA5D-87B4-456A-9821-1D502468CF0F}</a:tableStyleId>
              </a:tblPr>
              <a:tblGrid>
                <a:gridCol w="381000"/>
                <a:gridCol w="6891670"/>
                <a:gridCol w="956930"/>
              </a:tblGrid>
              <a:tr h="234629">
                <a:tc>
                  <a:txBody>
                    <a:bodyPr/>
                    <a:lstStyle/>
                    <a:p>
                      <a:pPr algn="ctr"/>
                      <a:endParaRPr lang="en-US" sz="1100" dirty="0"/>
                    </a:p>
                  </a:txBody>
                  <a:tcPr/>
                </a:tc>
                <a:tc>
                  <a:txBody>
                    <a:bodyPr/>
                    <a:lstStyle/>
                    <a:p>
                      <a:pPr algn="ctr"/>
                      <a:r>
                        <a:rPr lang="en-US" sz="1100" dirty="0" smtClean="0"/>
                        <a:t>Network</a:t>
                      </a:r>
                      <a:endParaRPr lang="en-US" sz="1100" dirty="0"/>
                    </a:p>
                  </a:txBody>
                  <a:tcPr/>
                </a:tc>
                <a:tc>
                  <a:txBody>
                    <a:bodyPr/>
                    <a:lstStyle/>
                    <a:p>
                      <a:pPr algn="ctr"/>
                      <a:r>
                        <a:rPr lang="en-US" sz="1100" dirty="0" smtClean="0"/>
                        <a:t>Included</a:t>
                      </a:r>
                      <a:endParaRPr lang="en-US" sz="1100" dirty="0"/>
                    </a:p>
                  </a:txBody>
                  <a:tcPr/>
                </a:tc>
              </a:tr>
              <a:tr h="0">
                <a:tc>
                  <a:txBody>
                    <a:bodyPr/>
                    <a:lstStyle/>
                    <a:p>
                      <a:r>
                        <a:rPr lang="en-US" sz="1100" dirty="0" smtClean="0"/>
                        <a:t>1.</a:t>
                      </a:r>
                      <a:endParaRPr lang="en-US" sz="1100" dirty="0"/>
                    </a:p>
                  </a:txBody>
                  <a:tcPr/>
                </a:tc>
                <a:tc>
                  <a:txBody>
                    <a:bodyPr/>
                    <a:lstStyle/>
                    <a:p>
                      <a:r>
                        <a:rPr lang="da-DK" sz="1100" kern="1200" dirty="0" smtClean="0">
                          <a:solidFill>
                            <a:schemeClr val="dk1"/>
                          </a:solidFill>
                          <a:latin typeface="+mn-lt"/>
                          <a:ea typeface="+mn-ea"/>
                          <a:cs typeface="+mn-cs"/>
                        </a:rPr>
                        <a:t>Management - </a:t>
                      </a:r>
                      <a:r>
                        <a:rPr lang="da-DK" sz="1100" kern="1200" dirty="0" err="1" smtClean="0">
                          <a:solidFill>
                            <a:schemeClr val="dk1"/>
                          </a:solidFill>
                          <a:latin typeface="+mn-lt"/>
                          <a:ea typeface="+mn-ea"/>
                          <a:cs typeface="+mn-cs"/>
                        </a:rPr>
                        <a:t>monitoring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341376">
                <a:tc>
                  <a:txBody>
                    <a:bodyPr/>
                    <a:lstStyle/>
                    <a:p>
                      <a:r>
                        <a:rPr lang="en-US" sz="1100" dirty="0" smtClean="0"/>
                        <a:t>2.</a:t>
                      </a:r>
                      <a:endParaRPr lang="en-US" sz="1100" dirty="0"/>
                    </a:p>
                  </a:txBody>
                  <a:tcPr/>
                </a:tc>
                <a:tc>
                  <a:txBody>
                    <a:bodyPr/>
                    <a:lstStyle/>
                    <a:p>
                      <a:r>
                        <a:rPr lang="da-DK" sz="1100" kern="1200" dirty="0" smtClean="0">
                          <a:solidFill>
                            <a:schemeClr val="dk1"/>
                          </a:solidFill>
                          <a:latin typeface="+mn-lt"/>
                          <a:ea typeface="+mn-ea"/>
                          <a:cs typeface="+mn-cs"/>
                        </a:rPr>
                        <a:t>Management - c</a:t>
                      </a:r>
                      <a:r>
                        <a:rPr lang="en-GB" sz="1100" kern="1200" dirty="0" err="1" smtClean="0">
                          <a:solidFill>
                            <a:schemeClr val="dk1"/>
                          </a:solidFill>
                          <a:effectLst/>
                          <a:latin typeface="+mn-lt"/>
                          <a:ea typeface="+mn-ea"/>
                          <a:cs typeface="+mn-cs"/>
                        </a:rPr>
                        <a:t>apacity</a:t>
                      </a:r>
                      <a:r>
                        <a:rPr lang="en-GB" sz="1100" kern="1200" dirty="0" smtClean="0">
                          <a:solidFill>
                            <a:schemeClr val="dk1"/>
                          </a:solidFill>
                          <a:effectLst/>
                          <a:latin typeface="+mn-lt"/>
                          <a:ea typeface="+mn-ea"/>
                          <a:cs typeface="+mn-cs"/>
                        </a:rPr>
                        <a:t> monitoring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256032">
                <a:tc>
                  <a:txBody>
                    <a:bodyPr/>
                    <a:lstStyle/>
                    <a:p>
                      <a:r>
                        <a:rPr lang="en-US" sz="1100" dirty="0" smtClean="0"/>
                        <a:t>3.</a:t>
                      </a:r>
                      <a:endParaRPr lang="en-US" sz="1100" dirty="0"/>
                    </a:p>
                  </a:txBody>
                  <a:tcPr/>
                </a:tc>
                <a:tc>
                  <a:txBody>
                    <a:bodyPr/>
                    <a:lstStyle/>
                    <a:p>
                      <a:r>
                        <a:rPr lang="da-DK" sz="1100" kern="1200" dirty="0" smtClean="0">
                          <a:solidFill>
                            <a:schemeClr val="dk1"/>
                          </a:solidFill>
                          <a:latin typeface="+mn-lt"/>
                          <a:ea typeface="+mn-ea"/>
                          <a:cs typeface="+mn-cs"/>
                        </a:rPr>
                        <a:t>Management - r</a:t>
                      </a:r>
                      <a:r>
                        <a:rPr lang="en-GB" sz="1100" kern="1200" dirty="0" err="1" smtClean="0">
                          <a:solidFill>
                            <a:schemeClr val="dk1"/>
                          </a:solidFill>
                          <a:effectLst/>
                          <a:latin typeface="+mn-lt"/>
                          <a:ea typeface="+mn-ea"/>
                          <a:cs typeface="+mn-cs"/>
                        </a:rPr>
                        <a:t>eporting</a:t>
                      </a:r>
                      <a:r>
                        <a:rPr lang="en-GB" sz="1100" kern="1200" dirty="0" smtClean="0">
                          <a:solidFill>
                            <a:schemeClr val="dk1"/>
                          </a:solidFill>
                          <a:effectLst/>
                          <a:latin typeface="+mn-lt"/>
                          <a:ea typeface="+mn-ea"/>
                          <a:cs typeface="+mn-cs"/>
                        </a:rPr>
                        <a:t> of downtime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170688">
                <a:tc>
                  <a:txBody>
                    <a:bodyPr/>
                    <a:lstStyle/>
                    <a:p>
                      <a:r>
                        <a:rPr lang="en-US" sz="1100" dirty="0" smtClean="0"/>
                        <a:t>4.</a:t>
                      </a:r>
                      <a:endParaRPr lang="en-US" sz="1100" dirty="0"/>
                    </a:p>
                  </a:txBody>
                  <a:tcPr/>
                </a:tc>
                <a:tc>
                  <a:txBody>
                    <a:bodyPr/>
                    <a:lstStyle/>
                    <a:p>
                      <a:r>
                        <a:rPr lang="da-DK" sz="1100" kern="1200" dirty="0" smtClean="0">
                          <a:solidFill>
                            <a:schemeClr val="dk1"/>
                          </a:solidFill>
                          <a:latin typeface="+mn-lt"/>
                          <a:ea typeface="+mn-ea"/>
                          <a:cs typeface="+mn-cs"/>
                        </a:rPr>
                        <a:t>Management - m</a:t>
                      </a:r>
                      <a:r>
                        <a:rPr lang="en-GB" sz="1100" kern="1200" dirty="0" err="1" smtClean="0">
                          <a:solidFill>
                            <a:schemeClr val="dk1"/>
                          </a:solidFill>
                          <a:effectLst/>
                          <a:latin typeface="+mn-lt"/>
                          <a:ea typeface="+mn-ea"/>
                          <a:cs typeface="+mn-cs"/>
                        </a:rPr>
                        <a:t>onitoring</a:t>
                      </a:r>
                      <a:r>
                        <a:rPr lang="en-GB" sz="1100" kern="1200" dirty="0" smtClean="0">
                          <a:solidFill>
                            <a:schemeClr val="dk1"/>
                          </a:solidFill>
                          <a:effectLst/>
                          <a:latin typeface="+mn-lt"/>
                          <a:ea typeface="+mn-ea"/>
                          <a:cs typeface="+mn-cs"/>
                        </a:rPr>
                        <a:t> of performance optimising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0">
                <a:tc>
                  <a:txBody>
                    <a:bodyPr/>
                    <a:lstStyle/>
                    <a:p>
                      <a:r>
                        <a:rPr lang="en-US" sz="1100" dirty="0" smtClean="0"/>
                        <a:t>5.</a:t>
                      </a:r>
                      <a:endParaRPr lang="en-US" sz="1100" dirty="0"/>
                    </a:p>
                  </a:txBody>
                  <a:tcPr/>
                </a:tc>
                <a:tc>
                  <a:txBody>
                    <a:bodyPr/>
                    <a:lstStyle/>
                    <a:p>
                      <a:r>
                        <a:rPr lang="da-DK" sz="1100" kern="1200" dirty="0" smtClean="0">
                          <a:solidFill>
                            <a:schemeClr val="dk1"/>
                          </a:solidFill>
                          <a:latin typeface="+mn-lt"/>
                          <a:ea typeface="+mn-ea"/>
                          <a:cs typeface="+mn-cs"/>
                        </a:rPr>
                        <a:t>Management - a</a:t>
                      </a:r>
                      <a:r>
                        <a:rPr lang="en-GB" sz="1100" kern="1200" dirty="0" err="1" smtClean="0">
                          <a:solidFill>
                            <a:schemeClr val="dk1"/>
                          </a:solidFill>
                          <a:effectLst/>
                          <a:latin typeface="+mn-lt"/>
                          <a:ea typeface="+mn-ea"/>
                          <a:cs typeface="+mn-cs"/>
                        </a:rPr>
                        <a:t>sset</a:t>
                      </a:r>
                      <a:r>
                        <a:rPr lang="en-GB" sz="1100" kern="1200" dirty="0" smtClean="0">
                          <a:solidFill>
                            <a:schemeClr val="dk1"/>
                          </a:solidFill>
                          <a:effectLst/>
                          <a:latin typeface="+mn-lt"/>
                          <a:ea typeface="+mn-ea"/>
                          <a:cs typeface="+mn-cs"/>
                        </a:rPr>
                        <a:t> tracking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0">
                <a:tc>
                  <a:txBody>
                    <a:bodyPr/>
                    <a:lstStyle/>
                    <a:p>
                      <a:r>
                        <a:rPr lang="en-US" sz="1100" dirty="0" smtClean="0"/>
                        <a:t>6.</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software upgrades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341376">
                <a:tc>
                  <a:txBody>
                    <a:bodyPr/>
                    <a:lstStyle/>
                    <a:p>
                      <a:r>
                        <a:rPr lang="en-US" sz="1100" dirty="0" smtClean="0"/>
                        <a:t>7.</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 patches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256032">
                <a:tc>
                  <a:txBody>
                    <a:bodyPr/>
                    <a:lstStyle/>
                    <a:p>
                      <a:r>
                        <a:rPr lang="en-US" sz="1100" dirty="0" smtClean="0"/>
                        <a:t>8.</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hardware replacement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170688">
                <a:tc>
                  <a:txBody>
                    <a:bodyPr/>
                    <a:lstStyle/>
                    <a:p>
                      <a:r>
                        <a:rPr lang="en-US" sz="1100" dirty="0" smtClean="0"/>
                        <a:t>9.</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performance optimising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0">
                <a:tc>
                  <a:txBody>
                    <a:bodyPr/>
                    <a:lstStyle/>
                    <a:p>
                      <a:r>
                        <a:rPr lang="en-US" sz="1100" dirty="0" smtClean="0"/>
                        <a:t>10.</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hardware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234629">
                <a:tc>
                  <a:txBody>
                    <a:bodyPr/>
                    <a:lstStyle/>
                    <a:p>
                      <a:r>
                        <a:rPr lang="en-US" sz="1100" dirty="0" smtClean="0"/>
                        <a:t>11.</a:t>
                      </a:r>
                      <a:endParaRPr lang="en-US" sz="1100" dirty="0"/>
                    </a:p>
                  </a:txBody>
                  <a:tcPr/>
                </a:tc>
                <a:tc>
                  <a:txBody>
                    <a:bodyPr/>
                    <a:lstStyle/>
                    <a:p>
                      <a:r>
                        <a:rPr lang="en-US" sz="1100" dirty="0" smtClean="0"/>
                        <a:t>Hardware - </a:t>
                      </a:r>
                      <a:r>
                        <a:rPr lang="en-GB" sz="1100" kern="1200" dirty="0" smtClean="0">
                          <a:solidFill>
                            <a:schemeClr val="dk1"/>
                          </a:solidFill>
                          <a:effectLst/>
                          <a:latin typeface="+mn-lt"/>
                          <a:ea typeface="+mn-ea"/>
                          <a:cs typeface="+mn-cs"/>
                        </a:rPr>
                        <a:t>To what extend are the costs for switches and routers included in the monthly fee across the lifespan of the hardware, where the service provider provides all the maintenance dispositions.</a:t>
                      </a:r>
                      <a:r>
                        <a:rPr lang="en-US" sz="1100" dirty="0" smtClean="0">
                          <a:effectLst/>
                        </a:rPr>
                        <a:t> </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bl>
          </a:graphicData>
        </a:graphic>
      </p:graphicFrame>
    </p:spTree>
    <p:extLst>
      <p:ext uri="{BB962C8B-B14F-4D97-AF65-F5344CB8AC3E}">
        <p14:creationId xmlns:p14="http://schemas.microsoft.com/office/powerpoint/2010/main" val="392350127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Scope for </a:t>
            </a:r>
            <a:r>
              <a:rPr lang="en-US" dirty="0" err="1" smtClean="0"/>
              <a:t>netværk</a:t>
            </a:r>
            <a:r>
              <a:rPr lang="en-US" dirty="0" smtClean="0"/>
              <a:t> (leveret)</a:t>
            </a:r>
            <a:endParaRPr lang="en-US" dirty="0"/>
          </a:p>
        </p:txBody>
      </p:sp>
      <p:sp>
        <p:nvSpPr>
          <p:cNvPr id="4" name="Content Placeholder 3"/>
          <p:cNvSpPr>
            <a:spLocks noGrp="1"/>
          </p:cNvSpPr>
          <p:nvPr>
            <p:ph sz="quarter" idx="13"/>
          </p:nvPr>
        </p:nvSpPr>
        <p:spPr/>
        <p:txBody>
          <a:bodyPr/>
          <a:lstStyle/>
          <a:p>
            <a:r>
              <a:rPr lang="en-US" dirty="0" err="1" smtClean="0"/>
              <a:t>Netværk</a:t>
            </a:r>
            <a:endParaRPr lang="en-US" dirty="0"/>
          </a:p>
        </p:txBody>
      </p:sp>
      <p:graphicFrame>
        <p:nvGraphicFramePr>
          <p:cNvPr id="6" name="Content Placeholder 4"/>
          <p:cNvGraphicFramePr>
            <a:graphicFrameLocks/>
          </p:cNvGraphicFramePr>
          <p:nvPr>
            <p:extLst>
              <p:ext uri="{D42A27DB-BD31-4B8C-83A1-F6EECF244321}">
                <p14:modId xmlns:p14="http://schemas.microsoft.com/office/powerpoint/2010/main" val="185077240"/>
              </p:ext>
            </p:extLst>
          </p:nvPr>
        </p:nvGraphicFramePr>
        <p:xfrm>
          <a:off x="368300" y="2058721"/>
          <a:ext cx="8229600" cy="3441192"/>
        </p:xfrm>
        <a:graphic>
          <a:graphicData uri="http://schemas.openxmlformats.org/drawingml/2006/table">
            <a:tbl>
              <a:tblPr firstRow="1" bandRow="1">
                <a:tableStyleId>{3C2FFA5D-87B4-456A-9821-1D502468CF0F}</a:tableStyleId>
              </a:tblPr>
              <a:tblGrid>
                <a:gridCol w="381000"/>
                <a:gridCol w="6891670"/>
                <a:gridCol w="956930"/>
              </a:tblGrid>
              <a:tr h="234629">
                <a:tc>
                  <a:txBody>
                    <a:bodyPr/>
                    <a:lstStyle/>
                    <a:p>
                      <a:pPr algn="ctr"/>
                      <a:endParaRPr lang="en-US" sz="1100" dirty="0"/>
                    </a:p>
                  </a:txBody>
                  <a:tcPr/>
                </a:tc>
                <a:tc>
                  <a:txBody>
                    <a:bodyPr/>
                    <a:lstStyle/>
                    <a:p>
                      <a:pPr algn="ctr"/>
                      <a:r>
                        <a:rPr lang="en-US" sz="1100" dirty="0" smtClean="0"/>
                        <a:t>Network</a:t>
                      </a:r>
                      <a:endParaRPr lang="en-US" sz="1100" dirty="0"/>
                    </a:p>
                  </a:txBody>
                  <a:tcPr/>
                </a:tc>
                <a:tc>
                  <a:txBody>
                    <a:bodyPr/>
                    <a:lstStyle/>
                    <a:p>
                      <a:pPr algn="ctr"/>
                      <a:r>
                        <a:rPr lang="en-US" sz="1100" dirty="0" smtClean="0"/>
                        <a:t>Included</a:t>
                      </a:r>
                      <a:endParaRPr lang="en-US" sz="1100" dirty="0"/>
                    </a:p>
                  </a:txBody>
                  <a:tcPr/>
                </a:tc>
              </a:tr>
              <a:tr h="0">
                <a:tc>
                  <a:txBody>
                    <a:bodyPr/>
                    <a:lstStyle/>
                    <a:p>
                      <a:r>
                        <a:rPr lang="en-US" sz="1100" dirty="0" smtClean="0"/>
                        <a:t>1.</a:t>
                      </a:r>
                      <a:endParaRPr lang="en-US" sz="1100" dirty="0"/>
                    </a:p>
                  </a:txBody>
                  <a:tcPr/>
                </a:tc>
                <a:tc>
                  <a:txBody>
                    <a:bodyPr/>
                    <a:lstStyle/>
                    <a:p>
                      <a:r>
                        <a:rPr lang="da-DK" sz="1100" kern="1200" dirty="0" smtClean="0">
                          <a:solidFill>
                            <a:schemeClr val="dk1"/>
                          </a:solidFill>
                          <a:latin typeface="+mn-lt"/>
                          <a:ea typeface="+mn-ea"/>
                          <a:cs typeface="+mn-cs"/>
                        </a:rPr>
                        <a:t>Management - </a:t>
                      </a:r>
                      <a:r>
                        <a:rPr lang="da-DK" sz="1100" kern="1200" dirty="0" err="1" smtClean="0">
                          <a:solidFill>
                            <a:schemeClr val="dk1"/>
                          </a:solidFill>
                          <a:latin typeface="+mn-lt"/>
                          <a:ea typeface="+mn-ea"/>
                          <a:cs typeface="+mn-cs"/>
                        </a:rPr>
                        <a:t>monitoring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50</a:t>
                      </a:r>
                    </a:p>
                  </a:txBody>
                  <a:tcPr/>
                </a:tc>
              </a:tr>
              <a:tr h="341376">
                <a:tc>
                  <a:txBody>
                    <a:bodyPr/>
                    <a:lstStyle/>
                    <a:p>
                      <a:r>
                        <a:rPr lang="en-US" sz="1100" dirty="0" smtClean="0"/>
                        <a:t>2.</a:t>
                      </a:r>
                      <a:endParaRPr lang="en-US" sz="1100" dirty="0"/>
                    </a:p>
                  </a:txBody>
                  <a:tcPr/>
                </a:tc>
                <a:tc>
                  <a:txBody>
                    <a:bodyPr/>
                    <a:lstStyle/>
                    <a:p>
                      <a:r>
                        <a:rPr lang="da-DK" sz="1100" kern="1200" dirty="0" smtClean="0">
                          <a:solidFill>
                            <a:schemeClr val="dk1"/>
                          </a:solidFill>
                          <a:latin typeface="+mn-lt"/>
                          <a:ea typeface="+mn-ea"/>
                          <a:cs typeface="+mn-cs"/>
                        </a:rPr>
                        <a:t>Management - c</a:t>
                      </a:r>
                      <a:r>
                        <a:rPr lang="en-GB" sz="1100" kern="1200" dirty="0" err="1" smtClean="0">
                          <a:solidFill>
                            <a:schemeClr val="dk1"/>
                          </a:solidFill>
                          <a:effectLst/>
                          <a:latin typeface="+mn-lt"/>
                          <a:ea typeface="+mn-ea"/>
                          <a:cs typeface="+mn-cs"/>
                        </a:rPr>
                        <a:t>apacity</a:t>
                      </a:r>
                      <a:r>
                        <a:rPr lang="en-GB" sz="1100" kern="1200" dirty="0" smtClean="0">
                          <a:solidFill>
                            <a:schemeClr val="dk1"/>
                          </a:solidFill>
                          <a:effectLst/>
                          <a:latin typeface="+mn-lt"/>
                          <a:ea typeface="+mn-ea"/>
                          <a:cs typeface="+mn-cs"/>
                        </a:rPr>
                        <a:t> monitoring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50</a:t>
                      </a:r>
                    </a:p>
                  </a:txBody>
                  <a:tcPr/>
                </a:tc>
              </a:tr>
              <a:tr h="256032">
                <a:tc>
                  <a:txBody>
                    <a:bodyPr/>
                    <a:lstStyle/>
                    <a:p>
                      <a:r>
                        <a:rPr lang="en-US" sz="1100" dirty="0" smtClean="0"/>
                        <a:t>3.</a:t>
                      </a:r>
                      <a:endParaRPr lang="en-US" sz="1100" dirty="0"/>
                    </a:p>
                  </a:txBody>
                  <a:tcPr/>
                </a:tc>
                <a:tc>
                  <a:txBody>
                    <a:bodyPr/>
                    <a:lstStyle/>
                    <a:p>
                      <a:r>
                        <a:rPr lang="da-DK" sz="1100" kern="1200" dirty="0" smtClean="0">
                          <a:solidFill>
                            <a:schemeClr val="dk1"/>
                          </a:solidFill>
                          <a:latin typeface="+mn-lt"/>
                          <a:ea typeface="+mn-ea"/>
                          <a:cs typeface="+mn-cs"/>
                        </a:rPr>
                        <a:t>Management - r</a:t>
                      </a:r>
                      <a:r>
                        <a:rPr lang="en-GB" sz="1100" kern="1200" dirty="0" err="1" smtClean="0">
                          <a:solidFill>
                            <a:schemeClr val="dk1"/>
                          </a:solidFill>
                          <a:effectLst/>
                          <a:latin typeface="+mn-lt"/>
                          <a:ea typeface="+mn-ea"/>
                          <a:cs typeface="+mn-cs"/>
                        </a:rPr>
                        <a:t>eporting</a:t>
                      </a:r>
                      <a:r>
                        <a:rPr lang="en-GB" sz="1100" kern="1200" dirty="0" smtClean="0">
                          <a:solidFill>
                            <a:schemeClr val="dk1"/>
                          </a:solidFill>
                          <a:effectLst/>
                          <a:latin typeface="+mn-lt"/>
                          <a:ea typeface="+mn-ea"/>
                          <a:cs typeface="+mn-cs"/>
                        </a:rPr>
                        <a:t> of downtime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0</a:t>
                      </a:r>
                    </a:p>
                  </a:txBody>
                  <a:tcPr/>
                </a:tc>
              </a:tr>
              <a:tr h="170688">
                <a:tc>
                  <a:txBody>
                    <a:bodyPr/>
                    <a:lstStyle/>
                    <a:p>
                      <a:r>
                        <a:rPr lang="en-US" sz="1100" dirty="0" smtClean="0"/>
                        <a:t>4.</a:t>
                      </a:r>
                      <a:endParaRPr lang="en-US" sz="1100" dirty="0"/>
                    </a:p>
                  </a:txBody>
                  <a:tcPr/>
                </a:tc>
                <a:tc>
                  <a:txBody>
                    <a:bodyPr/>
                    <a:lstStyle/>
                    <a:p>
                      <a:r>
                        <a:rPr lang="da-DK" sz="1100" kern="1200" dirty="0" smtClean="0">
                          <a:solidFill>
                            <a:schemeClr val="dk1"/>
                          </a:solidFill>
                          <a:latin typeface="+mn-lt"/>
                          <a:ea typeface="+mn-ea"/>
                          <a:cs typeface="+mn-cs"/>
                        </a:rPr>
                        <a:t>Management - m</a:t>
                      </a:r>
                      <a:r>
                        <a:rPr lang="en-GB" sz="1100" kern="1200" dirty="0" err="1" smtClean="0">
                          <a:solidFill>
                            <a:schemeClr val="dk1"/>
                          </a:solidFill>
                          <a:effectLst/>
                          <a:latin typeface="+mn-lt"/>
                          <a:ea typeface="+mn-ea"/>
                          <a:cs typeface="+mn-cs"/>
                        </a:rPr>
                        <a:t>onitoring</a:t>
                      </a:r>
                      <a:r>
                        <a:rPr lang="en-GB" sz="1100" kern="1200" dirty="0" smtClean="0">
                          <a:solidFill>
                            <a:schemeClr val="dk1"/>
                          </a:solidFill>
                          <a:effectLst/>
                          <a:latin typeface="+mn-lt"/>
                          <a:ea typeface="+mn-ea"/>
                          <a:cs typeface="+mn-cs"/>
                        </a:rPr>
                        <a:t> of performance optimising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50</a:t>
                      </a:r>
                    </a:p>
                  </a:txBody>
                  <a:tcPr/>
                </a:tc>
              </a:tr>
              <a:tr h="0">
                <a:tc>
                  <a:txBody>
                    <a:bodyPr/>
                    <a:lstStyle/>
                    <a:p>
                      <a:r>
                        <a:rPr lang="en-US" sz="1100" dirty="0" smtClean="0"/>
                        <a:t>5.</a:t>
                      </a:r>
                      <a:endParaRPr lang="en-US" sz="1100" dirty="0"/>
                    </a:p>
                  </a:txBody>
                  <a:tcPr/>
                </a:tc>
                <a:tc>
                  <a:txBody>
                    <a:bodyPr/>
                    <a:lstStyle/>
                    <a:p>
                      <a:r>
                        <a:rPr lang="da-DK" sz="1100" kern="1200" dirty="0" smtClean="0">
                          <a:solidFill>
                            <a:schemeClr val="dk1"/>
                          </a:solidFill>
                          <a:latin typeface="+mn-lt"/>
                          <a:ea typeface="+mn-ea"/>
                          <a:cs typeface="+mn-cs"/>
                        </a:rPr>
                        <a:t>Management - a</a:t>
                      </a:r>
                      <a:r>
                        <a:rPr lang="en-GB" sz="1100" kern="1200" dirty="0" err="1" smtClean="0">
                          <a:solidFill>
                            <a:schemeClr val="dk1"/>
                          </a:solidFill>
                          <a:effectLst/>
                          <a:latin typeface="+mn-lt"/>
                          <a:ea typeface="+mn-ea"/>
                          <a:cs typeface="+mn-cs"/>
                        </a:rPr>
                        <a:t>sset</a:t>
                      </a:r>
                      <a:r>
                        <a:rPr lang="en-GB" sz="1100" kern="1200" dirty="0" smtClean="0">
                          <a:solidFill>
                            <a:schemeClr val="dk1"/>
                          </a:solidFill>
                          <a:effectLst/>
                          <a:latin typeface="+mn-lt"/>
                          <a:ea typeface="+mn-ea"/>
                          <a:cs typeface="+mn-cs"/>
                        </a:rPr>
                        <a:t> tracking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50</a:t>
                      </a:r>
                    </a:p>
                  </a:txBody>
                  <a:tcPr/>
                </a:tc>
              </a:tr>
              <a:tr h="0">
                <a:tc>
                  <a:txBody>
                    <a:bodyPr/>
                    <a:lstStyle/>
                    <a:p>
                      <a:r>
                        <a:rPr lang="en-US" sz="1100" dirty="0" smtClean="0"/>
                        <a:t>6.</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software upgrades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341376">
                <a:tc>
                  <a:txBody>
                    <a:bodyPr/>
                    <a:lstStyle/>
                    <a:p>
                      <a:r>
                        <a:rPr lang="en-US" sz="1100" dirty="0" smtClean="0"/>
                        <a:t>7.</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 patches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256032">
                <a:tc>
                  <a:txBody>
                    <a:bodyPr/>
                    <a:lstStyle/>
                    <a:p>
                      <a:r>
                        <a:rPr lang="en-US" sz="1100" dirty="0" smtClean="0"/>
                        <a:t>8.</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hardware replacement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170688">
                <a:tc>
                  <a:txBody>
                    <a:bodyPr/>
                    <a:lstStyle/>
                    <a:p>
                      <a:r>
                        <a:rPr lang="en-US" sz="1100" dirty="0" smtClean="0"/>
                        <a:t>9.</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performance optimising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r h="0">
                <a:tc>
                  <a:txBody>
                    <a:bodyPr/>
                    <a:lstStyle/>
                    <a:p>
                      <a:r>
                        <a:rPr lang="en-US" sz="1100" dirty="0" smtClean="0"/>
                        <a:t>10.</a:t>
                      </a:r>
                      <a:endParaRPr lang="en-US" sz="1100" dirty="0"/>
                    </a:p>
                  </a:txBody>
                  <a:tcPr/>
                </a:tc>
                <a:tc>
                  <a:txBody>
                    <a:bodyPr/>
                    <a:lstStyle/>
                    <a:p>
                      <a:r>
                        <a:rPr lang="en-US" sz="1100" dirty="0" smtClean="0"/>
                        <a:t>Maintenance - </a:t>
                      </a:r>
                      <a:r>
                        <a:rPr lang="en-GB" sz="1100" kern="1200" dirty="0" smtClean="0">
                          <a:solidFill>
                            <a:schemeClr val="dk1"/>
                          </a:solidFill>
                          <a:effectLst/>
                          <a:latin typeface="+mn-lt"/>
                          <a:ea typeface="+mn-ea"/>
                          <a:cs typeface="+mn-cs"/>
                        </a:rPr>
                        <a:t>hardware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25</a:t>
                      </a:r>
                    </a:p>
                  </a:txBody>
                  <a:tcPr/>
                </a:tc>
              </a:tr>
              <a:tr h="234629">
                <a:tc>
                  <a:txBody>
                    <a:bodyPr/>
                    <a:lstStyle/>
                    <a:p>
                      <a:r>
                        <a:rPr lang="en-US" sz="1100" dirty="0" smtClean="0"/>
                        <a:t>11.</a:t>
                      </a:r>
                      <a:endParaRPr lang="en-US" sz="1100" dirty="0"/>
                    </a:p>
                  </a:txBody>
                  <a:tcPr/>
                </a:tc>
                <a:tc>
                  <a:txBody>
                    <a:bodyPr/>
                    <a:lstStyle/>
                    <a:p>
                      <a:r>
                        <a:rPr lang="en-US" sz="1100" dirty="0" smtClean="0"/>
                        <a:t>Hardware - </a:t>
                      </a:r>
                      <a:r>
                        <a:rPr lang="en-GB" sz="1100" kern="1200" dirty="0" smtClean="0">
                          <a:solidFill>
                            <a:schemeClr val="dk1"/>
                          </a:solidFill>
                          <a:effectLst/>
                          <a:latin typeface="+mn-lt"/>
                          <a:ea typeface="+mn-ea"/>
                          <a:cs typeface="+mn-cs"/>
                        </a:rPr>
                        <a:t>To what extend are the costs for switches and routers included in the monthly fee across the lifespan of the hardware, where the service provider provides all the maintenance dispositions.</a:t>
                      </a:r>
                      <a:r>
                        <a:rPr lang="en-US" sz="1100" dirty="0" smtClean="0">
                          <a:effectLst/>
                        </a:rPr>
                        <a:t> </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100" dirty="0" smtClean="0"/>
                        <a:t>100</a:t>
                      </a:r>
                    </a:p>
                  </a:txBody>
                  <a:tcPr/>
                </a:tc>
              </a:tr>
            </a:tbl>
          </a:graphicData>
        </a:graphic>
      </p:graphicFrame>
    </p:spTree>
    <p:extLst>
      <p:ext uri="{BB962C8B-B14F-4D97-AF65-F5344CB8AC3E}">
        <p14:creationId xmlns:p14="http://schemas.microsoft.com/office/powerpoint/2010/main" val="222933823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Server</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38</a:t>
            </a:fld>
            <a:endParaRPr lang="en-GB" dirty="0"/>
          </a:p>
        </p:txBody>
      </p:sp>
    </p:spTree>
    <p:extLst>
      <p:ext uri="{BB962C8B-B14F-4D97-AF65-F5344CB8AC3E}">
        <p14:creationId xmlns:p14="http://schemas.microsoft.com/office/powerpoint/2010/main" val="362835940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Eftersom der er forskelligt </a:t>
            </a:r>
            <a:r>
              <a:rPr lang="da-DK" dirty="0" err="1" smtClean="0"/>
              <a:t>scope</a:t>
            </a:r>
            <a:r>
              <a:rPr lang="da-DK" dirty="0" smtClean="0"/>
              <a:t> på henholdsvis infrastruktur og fagsystem, er der i de følgende ark differentieret mellem de to ydelser.</a:t>
            </a:r>
          </a:p>
          <a:p>
            <a:endParaRPr lang="da-DK" dirty="0"/>
          </a:p>
          <a:p>
            <a:r>
              <a:rPr lang="da-DK" dirty="0" smtClean="0"/>
              <a:t>Der er ikke komplet overensstemmelse mellem den garanteret ydelse og den leveret ydelsen, og der er også forskel mellem den leveret ydelse på henholdsvis infrastruktur og fagsystem.</a:t>
            </a:r>
          </a:p>
          <a:p>
            <a:endParaRPr lang="da-DK" dirty="0"/>
          </a:p>
          <a:p>
            <a:endParaRPr lang="da-DK" dirty="0"/>
          </a:p>
        </p:txBody>
      </p:sp>
      <p:sp>
        <p:nvSpPr>
          <p:cNvPr id="4" name="Title 3"/>
          <p:cNvSpPr>
            <a:spLocks noGrp="1"/>
          </p:cNvSpPr>
          <p:nvPr>
            <p:ph type="title"/>
          </p:nvPr>
        </p:nvSpPr>
        <p:spPr/>
        <p:txBody>
          <a:bodyPr/>
          <a:lstStyle/>
          <a:p>
            <a:r>
              <a:rPr lang="da-DK" dirty="0" smtClean="0"/>
              <a:t>Serverdrift</a:t>
            </a:r>
            <a:endParaRPr lang="da-DK" dirty="0"/>
          </a:p>
        </p:txBody>
      </p:sp>
      <p:sp>
        <p:nvSpPr>
          <p:cNvPr id="6" name="Content Placeholder 5"/>
          <p:cNvSpPr>
            <a:spLocks noGrp="1"/>
          </p:cNvSpPr>
          <p:nvPr>
            <p:ph sz="quarter" idx="13"/>
          </p:nvPr>
        </p:nvSpPr>
        <p:spPr/>
        <p:txBody>
          <a:bodyPr/>
          <a:lstStyle/>
          <a:p>
            <a:r>
              <a:rPr lang="da-DK" dirty="0" smtClean="0"/>
              <a:t>Server</a:t>
            </a:r>
            <a:endParaRPr lang="da-DK" dirty="0"/>
          </a:p>
        </p:txBody>
      </p:sp>
    </p:spTree>
    <p:extLst>
      <p:ext uri="{BB962C8B-B14F-4D97-AF65-F5344CB8AC3E}">
        <p14:creationId xmlns:p14="http://schemas.microsoft.com/office/powerpoint/2010/main" val="31748852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Scope for </a:t>
            </a:r>
            <a:r>
              <a:rPr lang="en-US" sz="2800" dirty="0" err="1" smtClean="0"/>
              <a:t>serverdrift</a:t>
            </a:r>
            <a:r>
              <a:rPr lang="en-US" sz="2800" dirty="0" smtClean="0"/>
              <a:t> </a:t>
            </a:r>
            <a:r>
              <a:rPr lang="en-US" sz="2800" dirty="0" err="1" smtClean="0"/>
              <a:t>infrastruktur</a:t>
            </a:r>
            <a:r>
              <a:rPr lang="en-US" sz="2800" dirty="0" smtClean="0"/>
              <a:t> (</a:t>
            </a:r>
            <a:r>
              <a:rPr lang="en-US" sz="2800" dirty="0" err="1" smtClean="0"/>
              <a:t>garanteret</a:t>
            </a:r>
            <a:r>
              <a:rPr lang="en-US" sz="2800" dirty="0" smtClean="0"/>
              <a:t>)</a:t>
            </a:r>
            <a:endParaRPr lang="en-US" sz="2800" dirty="0"/>
          </a:p>
        </p:txBody>
      </p:sp>
      <p:sp>
        <p:nvSpPr>
          <p:cNvPr id="4" name="Content Placeholder 3"/>
          <p:cNvSpPr>
            <a:spLocks noGrp="1"/>
          </p:cNvSpPr>
          <p:nvPr>
            <p:ph sz="quarter" idx="13"/>
          </p:nvPr>
        </p:nvSpPr>
        <p:spPr/>
        <p:txBody>
          <a:bodyPr/>
          <a:lstStyle/>
          <a:p>
            <a:r>
              <a:rPr lang="da-DK" dirty="0" smtClean="0"/>
              <a:t>Server</a:t>
            </a:r>
            <a:endParaRPr lang="da-DK" dirty="0"/>
          </a:p>
        </p:txBody>
      </p:sp>
      <p:graphicFrame>
        <p:nvGraphicFramePr>
          <p:cNvPr id="5" name="Content Placeholder 4"/>
          <p:cNvGraphicFramePr>
            <a:graphicFrameLocks/>
          </p:cNvGraphicFramePr>
          <p:nvPr>
            <p:extLst>
              <p:ext uri="{D42A27DB-BD31-4B8C-83A1-F6EECF244321}">
                <p14:modId xmlns:p14="http://schemas.microsoft.com/office/powerpoint/2010/main" val="3888665270"/>
              </p:ext>
            </p:extLst>
          </p:nvPr>
        </p:nvGraphicFramePr>
        <p:xfrm>
          <a:off x="368300" y="2058721"/>
          <a:ext cx="8229600" cy="286254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System administration services – ID management ressource permissions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Problem determination and root cause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Help desk support Level 3 (excludes application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Preventive software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System management – performance management and tuning, capacity management, storage management, change management, performance management analysis, and capacity trending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6.</a:t>
                      </a:r>
                    </a:p>
                  </a:txBody>
                  <a:tcPr/>
                </a:tc>
                <a:tc>
                  <a:txBody>
                    <a:bodyPr/>
                    <a:lstStyle/>
                    <a:p>
                      <a:r>
                        <a:rPr lang="en-US" sz="1100" dirty="0" smtClean="0"/>
                        <a:t>Operations services – 24/7 monitoring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7.</a:t>
                      </a:r>
                      <a:endParaRPr lang="en-US" sz="1100" dirty="0"/>
                    </a:p>
                  </a:txBody>
                  <a:tcPr/>
                </a:tc>
                <a:tc>
                  <a:txBody>
                    <a:bodyPr/>
                    <a:lstStyle/>
                    <a:p>
                      <a:r>
                        <a:rPr lang="en-US" sz="1100" dirty="0" smtClean="0"/>
                        <a:t>Data backups and backup storage management (system)</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8.</a:t>
                      </a:r>
                      <a:endParaRPr lang="en-US" sz="1100" dirty="0"/>
                    </a:p>
                  </a:txBody>
                  <a:tcPr/>
                </a:tc>
                <a:tc>
                  <a:txBody>
                    <a:bodyPr/>
                    <a:lstStyle/>
                    <a:p>
                      <a:r>
                        <a:rPr lang="en-US" sz="1100" dirty="0" smtClean="0"/>
                        <a:t>Installations, moves, adds, changes (IMAC) – electronic software distribution to servers, physical IMAC activity and logical IMAC activity</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40</a:t>
            </a:fld>
            <a:endParaRPr lang="en-US" dirty="0"/>
          </a:p>
        </p:txBody>
      </p:sp>
    </p:spTree>
    <p:extLst>
      <p:ext uri="{BB962C8B-B14F-4D97-AF65-F5344CB8AC3E}">
        <p14:creationId xmlns:p14="http://schemas.microsoft.com/office/powerpoint/2010/main" val="259725602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Scope for </a:t>
            </a:r>
            <a:r>
              <a:rPr lang="en-US" sz="2800" dirty="0" err="1" smtClean="0"/>
              <a:t>serverdrift</a:t>
            </a:r>
            <a:r>
              <a:rPr lang="en-US" sz="2800" dirty="0" smtClean="0"/>
              <a:t> </a:t>
            </a:r>
            <a:r>
              <a:rPr lang="en-US" sz="2800" dirty="0" err="1" smtClean="0"/>
              <a:t>fagsystem</a:t>
            </a:r>
            <a:r>
              <a:rPr lang="en-US" sz="2800" dirty="0" smtClean="0"/>
              <a:t> (</a:t>
            </a:r>
            <a:r>
              <a:rPr lang="en-US" sz="2800" dirty="0" err="1" smtClean="0"/>
              <a:t>garanteret</a:t>
            </a:r>
            <a:r>
              <a:rPr lang="en-US" sz="2800" dirty="0" smtClean="0"/>
              <a:t>)</a:t>
            </a:r>
            <a:endParaRPr lang="en-US" sz="2800" dirty="0"/>
          </a:p>
        </p:txBody>
      </p:sp>
      <p:sp>
        <p:nvSpPr>
          <p:cNvPr id="4" name="Content Placeholder 3"/>
          <p:cNvSpPr>
            <a:spLocks noGrp="1"/>
          </p:cNvSpPr>
          <p:nvPr>
            <p:ph sz="quarter" idx="13"/>
          </p:nvPr>
        </p:nvSpPr>
        <p:spPr/>
        <p:txBody>
          <a:bodyPr/>
          <a:lstStyle/>
          <a:p>
            <a:r>
              <a:rPr lang="da-DK" dirty="0" smtClean="0"/>
              <a:t>Server</a:t>
            </a:r>
            <a:endParaRPr lang="da-DK" dirty="0"/>
          </a:p>
        </p:txBody>
      </p:sp>
      <p:graphicFrame>
        <p:nvGraphicFramePr>
          <p:cNvPr id="5" name="Content Placeholder 4"/>
          <p:cNvGraphicFramePr>
            <a:graphicFrameLocks/>
          </p:cNvGraphicFramePr>
          <p:nvPr>
            <p:extLst>
              <p:ext uri="{D42A27DB-BD31-4B8C-83A1-F6EECF244321}">
                <p14:modId xmlns:p14="http://schemas.microsoft.com/office/powerpoint/2010/main" val="287080247"/>
              </p:ext>
            </p:extLst>
          </p:nvPr>
        </p:nvGraphicFramePr>
        <p:xfrm>
          <a:off x="368300" y="2058721"/>
          <a:ext cx="8229600" cy="286254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System administration services – ID management ressource permissions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Problem determination and root cause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Help desk support Level 3 (excludes application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Preventive software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System management – performance management and tuning, capacity management, storage management, change management, performance management analysis, and capacity trending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6.</a:t>
                      </a:r>
                    </a:p>
                  </a:txBody>
                  <a:tcPr/>
                </a:tc>
                <a:tc>
                  <a:txBody>
                    <a:bodyPr/>
                    <a:lstStyle/>
                    <a:p>
                      <a:r>
                        <a:rPr lang="en-US" sz="1100" dirty="0" smtClean="0"/>
                        <a:t>Operations services – 24/7 monitoring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7.</a:t>
                      </a:r>
                      <a:endParaRPr lang="en-US" sz="1100" dirty="0"/>
                    </a:p>
                  </a:txBody>
                  <a:tcPr/>
                </a:tc>
                <a:tc>
                  <a:txBody>
                    <a:bodyPr/>
                    <a:lstStyle/>
                    <a:p>
                      <a:r>
                        <a:rPr lang="en-US" sz="1100" dirty="0" smtClean="0"/>
                        <a:t>Data backups and backup storage management (system)</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8.</a:t>
                      </a:r>
                      <a:endParaRPr lang="en-US" sz="1100" dirty="0"/>
                    </a:p>
                  </a:txBody>
                  <a:tcPr/>
                </a:tc>
                <a:tc>
                  <a:txBody>
                    <a:bodyPr/>
                    <a:lstStyle/>
                    <a:p>
                      <a:r>
                        <a:rPr lang="en-US" sz="1100" dirty="0" smtClean="0"/>
                        <a:t>Installations, moves, adds, changes (IMAC) – electronic software distribution to servers, physical IMAC activity and logical IMAC activity</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41</a:t>
            </a:fld>
            <a:endParaRPr lang="en-US" dirty="0"/>
          </a:p>
        </p:txBody>
      </p:sp>
    </p:spTree>
    <p:extLst>
      <p:ext uri="{BB962C8B-B14F-4D97-AF65-F5344CB8AC3E}">
        <p14:creationId xmlns:p14="http://schemas.microsoft.com/office/powerpoint/2010/main" val="40785810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Scope for </a:t>
            </a:r>
            <a:r>
              <a:rPr lang="en-US" sz="2800" dirty="0" err="1" smtClean="0"/>
              <a:t>serverdrift</a:t>
            </a:r>
            <a:r>
              <a:rPr lang="en-US" sz="2800" dirty="0" smtClean="0"/>
              <a:t> </a:t>
            </a:r>
            <a:r>
              <a:rPr lang="en-US" sz="2800" dirty="0" err="1" smtClean="0"/>
              <a:t>infrastruktur</a:t>
            </a:r>
            <a:r>
              <a:rPr lang="en-US" sz="2800" dirty="0" smtClean="0"/>
              <a:t> (leveret)</a:t>
            </a:r>
            <a:endParaRPr lang="en-US" sz="2800" dirty="0"/>
          </a:p>
        </p:txBody>
      </p:sp>
      <p:sp>
        <p:nvSpPr>
          <p:cNvPr id="4" name="Content Placeholder 3"/>
          <p:cNvSpPr>
            <a:spLocks noGrp="1"/>
          </p:cNvSpPr>
          <p:nvPr>
            <p:ph sz="quarter" idx="13"/>
          </p:nvPr>
        </p:nvSpPr>
        <p:spPr/>
        <p:txBody>
          <a:bodyPr/>
          <a:lstStyle/>
          <a:p>
            <a:r>
              <a:rPr lang="da-DK" dirty="0" smtClean="0"/>
              <a:t>Server</a:t>
            </a:r>
            <a:endParaRPr lang="da-DK" dirty="0"/>
          </a:p>
        </p:txBody>
      </p:sp>
      <p:graphicFrame>
        <p:nvGraphicFramePr>
          <p:cNvPr id="5" name="Content Placeholder 4"/>
          <p:cNvGraphicFramePr>
            <a:graphicFrameLocks/>
          </p:cNvGraphicFramePr>
          <p:nvPr>
            <p:extLst>
              <p:ext uri="{D42A27DB-BD31-4B8C-83A1-F6EECF244321}">
                <p14:modId xmlns:p14="http://schemas.microsoft.com/office/powerpoint/2010/main" val="1847606758"/>
              </p:ext>
            </p:extLst>
          </p:nvPr>
        </p:nvGraphicFramePr>
        <p:xfrm>
          <a:off x="368300" y="2058721"/>
          <a:ext cx="8229600" cy="286254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System administration services – ID management ressource permissions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Problem determination and root cause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Help desk support Level 3 (excludes application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Preventive software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80</a:t>
                      </a:r>
                    </a:p>
                  </a:txBody>
                  <a:tcPr/>
                </a:tc>
              </a:tr>
              <a:tr h="234629">
                <a:tc>
                  <a:txBody>
                    <a:bodyPr/>
                    <a:lstStyle/>
                    <a:p>
                      <a:r>
                        <a:rPr lang="en-US" sz="1100" dirty="0" smtClean="0"/>
                        <a:t>5.</a:t>
                      </a:r>
                      <a:endParaRPr lang="en-US" sz="1100" dirty="0"/>
                    </a:p>
                  </a:txBody>
                  <a:tcPr/>
                </a:tc>
                <a:tc>
                  <a:txBody>
                    <a:bodyPr/>
                    <a:lstStyle/>
                    <a:p>
                      <a:r>
                        <a:rPr lang="en-US" sz="1100" dirty="0" smtClean="0"/>
                        <a:t>System management – performance management and tuning, capacity management, storage management, change management, performance management analysis, and capacity trending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90</a:t>
                      </a:r>
                    </a:p>
                  </a:txBody>
                  <a:tcPr/>
                </a:tc>
              </a:tr>
              <a:tr h="234629">
                <a:tc>
                  <a:txBody>
                    <a:bodyPr/>
                    <a:lstStyle/>
                    <a:p>
                      <a:r>
                        <a:rPr lang="en-US" sz="1100" dirty="0" smtClean="0"/>
                        <a:t>6.</a:t>
                      </a:r>
                    </a:p>
                  </a:txBody>
                  <a:tcPr/>
                </a:tc>
                <a:tc>
                  <a:txBody>
                    <a:bodyPr/>
                    <a:lstStyle/>
                    <a:p>
                      <a:r>
                        <a:rPr lang="en-US" sz="1100" dirty="0" smtClean="0"/>
                        <a:t>Operations services – 24/7 monitoring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7.</a:t>
                      </a:r>
                      <a:endParaRPr lang="en-US" sz="1100" dirty="0"/>
                    </a:p>
                  </a:txBody>
                  <a:tcPr/>
                </a:tc>
                <a:tc>
                  <a:txBody>
                    <a:bodyPr/>
                    <a:lstStyle/>
                    <a:p>
                      <a:r>
                        <a:rPr lang="en-US" sz="1100" dirty="0" smtClean="0"/>
                        <a:t>Data backups and backup storage management (system)</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8.</a:t>
                      </a:r>
                      <a:endParaRPr lang="en-US" sz="1100" dirty="0"/>
                    </a:p>
                  </a:txBody>
                  <a:tcPr/>
                </a:tc>
                <a:tc>
                  <a:txBody>
                    <a:bodyPr/>
                    <a:lstStyle/>
                    <a:p>
                      <a:r>
                        <a:rPr lang="en-US" sz="1100" dirty="0" smtClean="0"/>
                        <a:t>Installations, moves, adds, changes (IMAC) – electronic software distribution to servers, physical IMAC activity and logical IMAC activity</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42</a:t>
            </a:fld>
            <a:endParaRPr lang="en-US" dirty="0"/>
          </a:p>
        </p:txBody>
      </p:sp>
    </p:spTree>
    <p:extLst>
      <p:ext uri="{BB962C8B-B14F-4D97-AF65-F5344CB8AC3E}">
        <p14:creationId xmlns:p14="http://schemas.microsoft.com/office/powerpoint/2010/main" val="1549828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2800" dirty="0" smtClean="0"/>
              <a:t>Scope for </a:t>
            </a:r>
            <a:r>
              <a:rPr lang="en-US" sz="2800" dirty="0" err="1" smtClean="0"/>
              <a:t>serverdrift</a:t>
            </a:r>
            <a:r>
              <a:rPr lang="en-US" sz="2800" dirty="0" smtClean="0"/>
              <a:t> </a:t>
            </a:r>
            <a:r>
              <a:rPr lang="en-US" sz="2800" dirty="0" err="1" smtClean="0"/>
              <a:t>fagsystem</a:t>
            </a:r>
            <a:r>
              <a:rPr lang="en-US" sz="2800" dirty="0" smtClean="0"/>
              <a:t> (leveret)</a:t>
            </a:r>
            <a:endParaRPr lang="en-US" sz="2800" dirty="0"/>
          </a:p>
        </p:txBody>
      </p:sp>
      <p:sp>
        <p:nvSpPr>
          <p:cNvPr id="4" name="Content Placeholder 3"/>
          <p:cNvSpPr>
            <a:spLocks noGrp="1"/>
          </p:cNvSpPr>
          <p:nvPr>
            <p:ph sz="quarter" idx="13"/>
          </p:nvPr>
        </p:nvSpPr>
        <p:spPr/>
        <p:txBody>
          <a:bodyPr/>
          <a:lstStyle/>
          <a:p>
            <a:r>
              <a:rPr lang="da-DK" dirty="0" smtClean="0"/>
              <a:t>Server</a:t>
            </a:r>
            <a:endParaRPr lang="da-DK" dirty="0"/>
          </a:p>
        </p:txBody>
      </p:sp>
      <p:graphicFrame>
        <p:nvGraphicFramePr>
          <p:cNvPr id="5" name="Content Placeholder 4"/>
          <p:cNvGraphicFramePr>
            <a:graphicFrameLocks/>
          </p:cNvGraphicFramePr>
          <p:nvPr>
            <p:extLst>
              <p:ext uri="{D42A27DB-BD31-4B8C-83A1-F6EECF244321}">
                <p14:modId xmlns:p14="http://schemas.microsoft.com/office/powerpoint/2010/main" val="2177322750"/>
              </p:ext>
            </p:extLst>
          </p:nvPr>
        </p:nvGraphicFramePr>
        <p:xfrm>
          <a:off x="368300" y="2058721"/>
          <a:ext cx="8229600" cy="286254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System administration services – ID management ressource permissions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Problem determination and root cause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Help desk support Level 3 (excludes application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Preventive software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80</a:t>
                      </a:r>
                    </a:p>
                  </a:txBody>
                  <a:tcPr/>
                </a:tc>
              </a:tr>
              <a:tr h="234629">
                <a:tc>
                  <a:txBody>
                    <a:bodyPr/>
                    <a:lstStyle/>
                    <a:p>
                      <a:r>
                        <a:rPr lang="en-US" sz="1100" dirty="0" smtClean="0"/>
                        <a:t>5.</a:t>
                      </a:r>
                      <a:endParaRPr lang="en-US" sz="1100" dirty="0"/>
                    </a:p>
                  </a:txBody>
                  <a:tcPr/>
                </a:tc>
                <a:tc>
                  <a:txBody>
                    <a:bodyPr/>
                    <a:lstStyle/>
                    <a:p>
                      <a:r>
                        <a:rPr lang="en-US" sz="1100" dirty="0" smtClean="0"/>
                        <a:t>System management – performance management and tuning, capacity management, storage management, change management, performance management analysis, and capacity trending analysis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75</a:t>
                      </a:r>
                    </a:p>
                  </a:txBody>
                  <a:tcPr/>
                </a:tc>
              </a:tr>
              <a:tr h="234629">
                <a:tc>
                  <a:txBody>
                    <a:bodyPr/>
                    <a:lstStyle/>
                    <a:p>
                      <a:r>
                        <a:rPr lang="en-US" sz="1100" dirty="0" smtClean="0"/>
                        <a:t>6.</a:t>
                      </a:r>
                    </a:p>
                  </a:txBody>
                  <a:tcPr/>
                </a:tc>
                <a:tc>
                  <a:txBody>
                    <a:bodyPr/>
                    <a:lstStyle/>
                    <a:p>
                      <a:r>
                        <a:rPr lang="en-US" sz="1100" dirty="0" smtClean="0"/>
                        <a:t>Operations services – 24/7 monitoring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7.</a:t>
                      </a:r>
                      <a:endParaRPr lang="en-US" sz="1100" dirty="0"/>
                    </a:p>
                  </a:txBody>
                  <a:tcPr/>
                </a:tc>
                <a:tc>
                  <a:txBody>
                    <a:bodyPr/>
                    <a:lstStyle/>
                    <a:p>
                      <a:r>
                        <a:rPr lang="en-US" sz="1100" dirty="0" smtClean="0"/>
                        <a:t>Data backups and backup storage management (system)</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8.</a:t>
                      </a:r>
                      <a:endParaRPr lang="en-US" sz="1100" dirty="0"/>
                    </a:p>
                  </a:txBody>
                  <a:tcPr/>
                </a:tc>
                <a:tc>
                  <a:txBody>
                    <a:bodyPr/>
                    <a:lstStyle/>
                    <a:p>
                      <a:r>
                        <a:rPr lang="en-US" sz="1100" dirty="0" smtClean="0"/>
                        <a:t>Installations, moves, adds, changes (IMAC) – electronic software distribution to servers, physical IMAC activity and logical IMAC activity</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43</a:t>
            </a:fld>
            <a:endParaRPr lang="en-US" dirty="0"/>
          </a:p>
        </p:txBody>
      </p:sp>
    </p:spTree>
    <p:extLst>
      <p:ext uri="{BB962C8B-B14F-4D97-AF65-F5344CB8AC3E}">
        <p14:creationId xmlns:p14="http://schemas.microsoft.com/office/powerpoint/2010/main" val="237590159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076932428"/>
              </p:ext>
            </p:extLst>
          </p:nvPr>
        </p:nvGraphicFramePr>
        <p:xfrm>
          <a:off x="368300" y="1860304"/>
          <a:ext cx="8229600" cy="4572000"/>
        </p:xfrm>
        <a:graphic>
          <a:graphicData uri="http://schemas.openxmlformats.org/drawingml/2006/table">
            <a:tbl>
              <a:tblPr firstRow="1" bandRow="1">
                <a:tableStyleId>{3C2FFA5D-87B4-456A-9821-1D502468CF0F}</a:tableStyleId>
              </a:tblPr>
              <a:tblGrid>
                <a:gridCol w="431800"/>
                <a:gridCol w="6840870"/>
                <a:gridCol w="956930"/>
              </a:tblGrid>
              <a:tr h="255636">
                <a:tc>
                  <a:txBody>
                    <a:bodyPr/>
                    <a:lstStyle/>
                    <a:p>
                      <a:pPr algn="ctr"/>
                      <a:endParaRPr lang="en-US" sz="1100" dirty="0"/>
                    </a:p>
                  </a:txBody>
                  <a:tcPr/>
                </a:tc>
                <a:tc>
                  <a:txBody>
                    <a:bodyPr/>
                    <a:lstStyle/>
                    <a:p>
                      <a:pPr algn="ctr"/>
                      <a:r>
                        <a:rPr lang="en-US" sz="1100" dirty="0" smtClean="0"/>
                        <a:t>Service management</a:t>
                      </a:r>
                      <a:endParaRPr lang="en-US" sz="1100" dirty="0"/>
                    </a:p>
                  </a:txBody>
                  <a:tcPr/>
                </a:tc>
                <a:tc>
                  <a:txBody>
                    <a:bodyPr/>
                    <a:lstStyle/>
                    <a:p>
                      <a:pPr algn="ctr"/>
                      <a:r>
                        <a:rPr lang="en-US" sz="1200" dirty="0" smtClean="0"/>
                        <a:t>Included</a:t>
                      </a:r>
                      <a:endParaRPr lang="en-US" sz="1200" dirty="0"/>
                    </a:p>
                  </a:txBody>
                  <a:tcPr/>
                </a:tc>
              </a:tr>
              <a:tr h="397656">
                <a:tc>
                  <a:txBody>
                    <a:bodyPr/>
                    <a:lstStyle/>
                    <a:p>
                      <a:r>
                        <a:rPr lang="en-US" sz="1100" dirty="0" smtClean="0"/>
                        <a:t>1.</a:t>
                      </a:r>
                      <a:endParaRPr lang="en-US" sz="1100" dirty="0"/>
                    </a:p>
                  </a:txBody>
                  <a:tcPr/>
                </a:tc>
                <a:tc>
                  <a:txBody>
                    <a:bodyPr/>
                    <a:lstStyle/>
                    <a:p>
                      <a:r>
                        <a:rPr lang="en-US" sz="1100" dirty="0" smtClean="0"/>
                        <a:t>Enterprise management – participation in the architecture and planning, and test implementation and integration, of solutions</a:t>
                      </a:r>
                      <a:endParaRPr lang="en-US" sz="1100" dirty="0"/>
                    </a:p>
                  </a:txBody>
                  <a:tcPr/>
                </a:tc>
                <a:tc>
                  <a:txBody>
                    <a:bodyPr/>
                    <a:lstStyle/>
                    <a:p>
                      <a:pPr algn="r"/>
                      <a:r>
                        <a:rPr lang="en-US" sz="1200" dirty="0" smtClean="0"/>
                        <a:t>100</a:t>
                      </a:r>
                      <a:endParaRPr lang="en-US" sz="1200" dirty="0"/>
                    </a:p>
                  </a:txBody>
                  <a:tcPr/>
                </a:tc>
              </a:tr>
              <a:tr h="255636">
                <a:tc>
                  <a:txBody>
                    <a:bodyPr/>
                    <a:lstStyle/>
                    <a:p>
                      <a:r>
                        <a:rPr lang="en-US" sz="1100" dirty="0" smtClean="0"/>
                        <a:t>2.</a:t>
                      </a:r>
                      <a:endParaRPr lang="en-US" sz="1100" dirty="0"/>
                    </a:p>
                  </a:txBody>
                  <a:tcPr/>
                </a:tc>
                <a:tc>
                  <a:txBody>
                    <a:bodyPr/>
                    <a:lstStyle/>
                    <a:p>
                      <a:r>
                        <a:rPr lang="en-US" sz="1100" dirty="0" smtClean="0"/>
                        <a:t>Data management policy and practices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3.</a:t>
                      </a:r>
                      <a:endParaRPr lang="en-US" sz="1100" dirty="0"/>
                    </a:p>
                  </a:txBody>
                  <a:tcPr/>
                </a:tc>
                <a:tc>
                  <a:txBody>
                    <a:bodyPr/>
                    <a:lstStyle/>
                    <a:p>
                      <a:r>
                        <a:rPr lang="fr-FR" sz="1100" dirty="0" smtClean="0"/>
                        <a:t>Application change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4.</a:t>
                      </a:r>
                      <a:endParaRPr lang="en-US" sz="1100" dirty="0"/>
                    </a:p>
                  </a:txBody>
                  <a:tcPr/>
                </a:tc>
                <a:tc>
                  <a:txBody>
                    <a:bodyPr/>
                    <a:lstStyle/>
                    <a:p>
                      <a:r>
                        <a:rPr lang="fr-FR" sz="1100" dirty="0" smtClean="0"/>
                        <a:t>Software </a:t>
                      </a:r>
                      <a:r>
                        <a:rPr lang="fr-FR" sz="1100" dirty="0" err="1" smtClean="0"/>
                        <a:t>license</a:t>
                      </a:r>
                      <a:r>
                        <a:rPr lang="fr-FR" sz="1100" dirty="0" smtClean="0"/>
                        <a:t>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5.</a:t>
                      </a:r>
                      <a:endParaRPr lang="en-US" sz="1100" dirty="0"/>
                    </a:p>
                  </a:txBody>
                  <a:tcPr/>
                </a:tc>
                <a:tc>
                  <a:txBody>
                    <a:bodyPr/>
                    <a:lstStyle/>
                    <a:p>
                      <a:r>
                        <a:rPr lang="en-US" sz="1100" dirty="0" smtClean="0"/>
                        <a:t>Service-level requirements definitions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6.</a:t>
                      </a:r>
                    </a:p>
                  </a:txBody>
                  <a:tcPr/>
                </a:tc>
                <a:tc>
                  <a:txBody>
                    <a:bodyPr/>
                    <a:lstStyle/>
                    <a:p>
                      <a:r>
                        <a:rPr lang="en-US" sz="1100" dirty="0" smtClean="0"/>
                        <a:t>Product evaluation and usability testing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7.</a:t>
                      </a:r>
                      <a:endParaRPr lang="en-US" sz="1100" dirty="0"/>
                    </a:p>
                  </a:txBody>
                  <a:tcPr/>
                </a:tc>
                <a:tc>
                  <a:txBody>
                    <a:bodyPr/>
                    <a:lstStyle/>
                    <a:p>
                      <a:r>
                        <a:rPr lang="en-US" sz="1100" dirty="0" smtClean="0"/>
                        <a:t>Procurement – defining processes and procedures and assisting in purchase consumables (such as tapes)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8.</a:t>
                      </a:r>
                      <a:endParaRPr lang="en-US" sz="1100" dirty="0"/>
                    </a:p>
                  </a:txBody>
                  <a:tcPr/>
                </a:tc>
                <a:tc>
                  <a:txBody>
                    <a:bodyPr/>
                    <a:lstStyle/>
                    <a:p>
                      <a:r>
                        <a:rPr lang="en-US" sz="1100" dirty="0" smtClean="0"/>
                        <a:t>Asset management – hardware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9.</a:t>
                      </a:r>
                      <a:endParaRPr lang="en-US" sz="1100" dirty="0"/>
                    </a:p>
                  </a:txBody>
                  <a:tcPr/>
                </a:tc>
                <a:tc>
                  <a:txBody>
                    <a:bodyPr/>
                    <a:lstStyle/>
                    <a:p>
                      <a:r>
                        <a:rPr lang="en-US" sz="1100" dirty="0" smtClean="0"/>
                        <a:t>Software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10.</a:t>
                      </a:r>
                      <a:endParaRPr lang="en-US" sz="1100" dirty="0"/>
                    </a:p>
                  </a:txBody>
                  <a:tcPr/>
                </a:tc>
                <a:tc>
                  <a:txBody>
                    <a:bodyPr/>
                    <a:lstStyle/>
                    <a:p>
                      <a:r>
                        <a:rPr lang="en-US" sz="1100" dirty="0" smtClean="0"/>
                        <a:t>Software configuration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11.</a:t>
                      </a:r>
                      <a:endParaRPr lang="en-US" sz="1100" dirty="0"/>
                    </a:p>
                  </a:txBody>
                  <a:tcPr/>
                </a:tc>
                <a:tc>
                  <a:txBody>
                    <a:bodyPr/>
                    <a:lstStyle/>
                    <a:p>
                      <a:r>
                        <a:rPr lang="en-US" sz="1100" dirty="0" smtClean="0"/>
                        <a:t>Financial management of leases or depreciation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12.</a:t>
                      </a:r>
                      <a:endParaRPr lang="en-US" sz="1100" dirty="0"/>
                    </a:p>
                  </a:txBody>
                  <a:tcPr/>
                </a:tc>
                <a:tc>
                  <a:txBody>
                    <a:bodyPr/>
                    <a:lstStyle/>
                    <a:p>
                      <a:r>
                        <a:rPr lang="en-US" sz="1100" dirty="0" smtClean="0"/>
                        <a:t>Security services – security policy development, incident tracking, intrusion detection, compliance management and antivirus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13.</a:t>
                      </a:r>
                      <a:endParaRPr lang="en-US" sz="1100" dirty="0"/>
                    </a:p>
                  </a:txBody>
                  <a:tcPr/>
                </a:tc>
                <a:tc>
                  <a:txBody>
                    <a:bodyPr/>
                    <a:lstStyle/>
                    <a:p>
                      <a:r>
                        <a:rPr lang="en-US" sz="1100" dirty="0" smtClean="0"/>
                        <a:t>Service management – reports and metrics (none, low, medium and high), chargeback (none, low, medium and high), and network charges to customer sites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14.</a:t>
                      </a:r>
                      <a:endParaRPr lang="en-US" sz="1100" dirty="0"/>
                    </a:p>
                  </a:txBody>
                  <a:tcPr/>
                </a:tc>
                <a:tc>
                  <a:txBody>
                    <a:bodyPr/>
                    <a:lstStyle/>
                    <a:p>
                      <a:r>
                        <a:rPr lang="en-US" sz="1100" dirty="0" smtClean="0"/>
                        <a:t>Disaster/recovery (DR) planning – planning and testing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44</a:t>
            </a:fld>
            <a:endParaRPr lang="en-US" dirty="0"/>
          </a:p>
        </p:txBody>
      </p:sp>
      <p:sp>
        <p:nvSpPr>
          <p:cNvPr id="7" name="Title 2"/>
          <p:cNvSpPr>
            <a:spLocks noGrp="1"/>
          </p:cNvSpPr>
          <p:nvPr>
            <p:ph type="title"/>
          </p:nvPr>
        </p:nvSpPr>
        <p:spPr>
          <a:xfrm>
            <a:off x="457200" y="1202470"/>
            <a:ext cx="8229600" cy="687167"/>
          </a:xfrm>
        </p:spPr>
        <p:txBody>
          <a:bodyPr>
            <a:normAutofit/>
          </a:bodyPr>
          <a:lstStyle/>
          <a:p>
            <a:r>
              <a:rPr lang="en-US" sz="2800" dirty="0" smtClean="0"/>
              <a:t>Scope for </a:t>
            </a:r>
            <a:r>
              <a:rPr lang="en-US" sz="2800" dirty="0" err="1" smtClean="0"/>
              <a:t>serverdrift</a:t>
            </a:r>
            <a:r>
              <a:rPr lang="en-US" sz="2800" dirty="0" smtClean="0"/>
              <a:t> (</a:t>
            </a:r>
            <a:r>
              <a:rPr lang="en-US" sz="2800" dirty="0" err="1" smtClean="0"/>
              <a:t>garanteret</a:t>
            </a:r>
            <a:r>
              <a:rPr lang="en-US" sz="2800" dirty="0" smtClean="0"/>
              <a:t>)</a:t>
            </a:r>
            <a:endParaRPr lang="en-US" sz="2800" dirty="0"/>
          </a:p>
        </p:txBody>
      </p:sp>
      <p:sp>
        <p:nvSpPr>
          <p:cNvPr id="2" name="Content Placeholder 1"/>
          <p:cNvSpPr>
            <a:spLocks noGrp="1"/>
          </p:cNvSpPr>
          <p:nvPr>
            <p:ph sz="quarter" idx="13"/>
          </p:nvPr>
        </p:nvSpPr>
        <p:spPr/>
        <p:txBody>
          <a:bodyPr/>
          <a:lstStyle/>
          <a:p>
            <a:r>
              <a:rPr lang="da-DK" dirty="0" smtClean="0"/>
              <a:t>Server</a:t>
            </a:r>
            <a:endParaRPr lang="da-DK" dirty="0"/>
          </a:p>
        </p:txBody>
      </p:sp>
    </p:spTree>
    <p:extLst>
      <p:ext uri="{BB962C8B-B14F-4D97-AF65-F5344CB8AC3E}">
        <p14:creationId xmlns:p14="http://schemas.microsoft.com/office/powerpoint/2010/main" val="367990833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624123329"/>
              </p:ext>
            </p:extLst>
          </p:nvPr>
        </p:nvGraphicFramePr>
        <p:xfrm>
          <a:off x="368300" y="1860304"/>
          <a:ext cx="8229600" cy="4572000"/>
        </p:xfrm>
        <a:graphic>
          <a:graphicData uri="http://schemas.openxmlformats.org/drawingml/2006/table">
            <a:tbl>
              <a:tblPr firstRow="1" bandRow="1">
                <a:tableStyleId>{3C2FFA5D-87B4-456A-9821-1D502468CF0F}</a:tableStyleId>
              </a:tblPr>
              <a:tblGrid>
                <a:gridCol w="431800"/>
                <a:gridCol w="6840870"/>
                <a:gridCol w="956930"/>
              </a:tblGrid>
              <a:tr h="255636">
                <a:tc>
                  <a:txBody>
                    <a:bodyPr/>
                    <a:lstStyle/>
                    <a:p>
                      <a:pPr algn="ctr"/>
                      <a:endParaRPr lang="en-US" sz="1100" dirty="0"/>
                    </a:p>
                  </a:txBody>
                  <a:tcPr/>
                </a:tc>
                <a:tc>
                  <a:txBody>
                    <a:bodyPr/>
                    <a:lstStyle/>
                    <a:p>
                      <a:pPr algn="ctr"/>
                      <a:r>
                        <a:rPr lang="en-US" sz="1100" dirty="0" smtClean="0"/>
                        <a:t>Service management</a:t>
                      </a:r>
                      <a:endParaRPr lang="en-US" sz="1100" dirty="0"/>
                    </a:p>
                  </a:txBody>
                  <a:tcPr/>
                </a:tc>
                <a:tc>
                  <a:txBody>
                    <a:bodyPr/>
                    <a:lstStyle/>
                    <a:p>
                      <a:pPr algn="ctr"/>
                      <a:r>
                        <a:rPr lang="en-US" sz="1200" dirty="0" smtClean="0"/>
                        <a:t>Included</a:t>
                      </a:r>
                      <a:endParaRPr lang="en-US" sz="1200" dirty="0"/>
                    </a:p>
                  </a:txBody>
                  <a:tcPr/>
                </a:tc>
              </a:tr>
              <a:tr h="397656">
                <a:tc>
                  <a:txBody>
                    <a:bodyPr/>
                    <a:lstStyle/>
                    <a:p>
                      <a:r>
                        <a:rPr lang="en-US" sz="1100" dirty="0" smtClean="0"/>
                        <a:t>1.</a:t>
                      </a:r>
                      <a:endParaRPr lang="en-US" sz="1100" dirty="0"/>
                    </a:p>
                  </a:txBody>
                  <a:tcPr/>
                </a:tc>
                <a:tc>
                  <a:txBody>
                    <a:bodyPr/>
                    <a:lstStyle/>
                    <a:p>
                      <a:r>
                        <a:rPr lang="en-US" sz="1100" dirty="0" smtClean="0"/>
                        <a:t>Enterprise management – participation in the architecture and planning, and test implementation and integration, of solutions</a:t>
                      </a:r>
                      <a:endParaRPr lang="en-US" sz="1100" dirty="0"/>
                    </a:p>
                  </a:txBody>
                  <a:tcPr/>
                </a:tc>
                <a:tc>
                  <a:txBody>
                    <a:bodyPr/>
                    <a:lstStyle/>
                    <a:p>
                      <a:pPr algn="r"/>
                      <a:r>
                        <a:rPr lang="en-US" sz="1200" dirty="0" smtClean="0"/>
                        <a:t>100</a:t>
                      </a:r>
                      <a:endParaRPr lang="en-US" sz="1200" dirty="0"/>
                    </a:p>
                  </a:txBody>
                  <a:tcPr/>
                </a:tc>
              </a:tr>
              <a:tr h="255636">
                <a:tc>
                  <a:txBody>
                    <a:bodyPr/>
                    <a:lstStyle/>
                    <a:p>
                      <a:r>
                        <a:rPr lang="en-US" sz="1100" dirty="0" smtClean="0"/>
                        <a:t>2.</a:t>
                      </a:r>
                      <a:endParaRPr lang="en-US" sz="1100" dirty="0"/>
                    </a:p>
                  </a:txBody>
                  <a:tcPr/>
                </a:tc>
                <a:tc>
                  <a:txBody>
                    <a:bodyPr/>
                    <a:lstStyle/>
                    <a:p>
                      <a:r>
                        <a:rPr lang="en-US" sz="1100" dirty="0" smtClean="0"/>
                        <a:t>Data management policy and practices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3.</a:t>
                      </a:r>
                      <a:endParaRPr lang="en-US" sz="1100" dirty="0"/>
                    </a:p>
                  </a:txBody>
                  <a:tcPr/>
                </a:tc>
                <a:tc>
                  <a:txBody>
                    <a:bodyPr/>
                    <a:lstStyle/>
                    <a:p>
                      <a:r>
                        <a:rPr lang="fr-FR" sz="1100" dirty="0" smtClean="0"/>
                        <a:t>Application change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4.</a:t>
                      </a:r>
                      <a:endParaRPr lang="en-US" sz="1100" dirty="0"/>
                    </a:p>
                  </a:txBody>
                  <a:tcPr/>
                </a:tc>
                <a:tc>
                  <a:txBody>
                    <a:bodyPr/>
                    <a:lstStyle/>
                    <a:p>
                      <a:r>
                        <a:rPr lang="fr-FR" sz="1100" dirty="0" smtClean="0"/>
                        <a:t>Software </a:t>
                      </a:r>
                      <a:r>
                        <a:rPr lang="fr-FR" sz="1100" dirty="0" err="1" smtClean="0"/>
                        <a:t>license</a:t>
                      </a:r>
                      <a:r>
                        <a:rPr lang="fr-FR" sz="1100" dirty="0" smtClean="0"/>
                        <a:t>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5.</a:t>
                      </a:r>
                      <a:endParaRPr lang="en-US" sz="1100" dirty="0"/>
                    </a:p>
                  </a:txBody>
                  <a:tcPr/>
                </a:tc>
                <a:tc>
                  <a:txBody>
                    <a:bodyPr/>
                    <a:lstStyle/>
                    <a:p>
                      <a:r>
                        <a:rPr lang="en-US" sz="1100" dirty="0" smtClean="0"/>
                        <a:t>Service-level requirements definitions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6.</a:t>
                      </a:r>
                    </a:p>
                  </a:txBody>
                  <a:tcPr/>
                </a:tc>
                <a:tc>
                  <a:txBody>
                    <a:bodyPr/>
                    <a:lstStyle/>
                    <a:p>
                      <a:r>
                        <a:rPr lang="en-US" sz="1100" dirty="0" smtClean="0"/>
                        <a:t>Product evaluation and usability testing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7.</a:t>
                      </a:r>
                      <a:endParaRPr lang="en-US" sz="1100" dirty="0"/>
                    </a:p>
                  </a:txBody>
                  <a:tcPr/>
                </a:tc>
                <a:tc>
                  <a:txBody>
                    <a:bodyPr/>
                    <a:lstStyle/>
                    <a:p>
                      <a:r>
                        <a:rPr lang="en-US" sz="1100" dirty="0" smtClean="0"/>
                        <a:t>Procurement – defining processes and procedures and assisting in purchase consumables (such as tapes)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8.</a:t>
                      </a:r>
                      <a:endParaRPr lang="en-US" sz="1100" dirty="0"/>
                    </a:p>
                  </a:txBody>
                  <a:tcPr/>
                </a:tc>
                <a:tc>
                  <a:txBody>
                    <a:bodyPr/>
                    <a:lstStyle/>
                    <a:p>
                      <a:r>
                        <a:rPr lang="en-US" sz="1100" dirty="0" smtClean="0"/>
                        <a:t>Asset management – hardware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9.</a:t>
                      </a:r>
                      <a:endParaRPr lang="en-US" sz="1100" dirty="0"/>
                    </a:p>
                  </a:txBody>
                  <a:tcPr/>
                </a:tc>
                <a:tc>
                  <a:txBody>
                    <a:bodyPr/>
                    <a:lstStyle/>
                    <a:p>
                      <a:r>
                        <a:rPr lang="en-US" sz="1100" dirty="0" smtClean="0"/>
                        <a:t>Software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10.</a:t>
                      </a:r>
                      <a:endParaRPr lang="en-US" sz="1100" dirty="0"/>
                    </a:p>
                  </a:txBody>
                  <a:tcPr/>
                </a:tc>
                <a:tc>
                  <a:txBody>
                    <a:bodyPr/>
                    <a:lstStyle/>
                    <a:p>
                      <a:r>
                        <a:rPr lang="en-US" sz="1100" dirty="0" smtClean="0"/>
                        <a:t>Software configuration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11.</a:t>
                      </a:r>
                      <a:endParaRPr lang="en-US" sz="1100" dirty="0"/>
                    </a:p>
                  </a:txBody>
                  <a:tcPr/>
                </a:tc>
                <a:tc>
                  <a:txBody>
                    <a:bodyPr/>
                    <a:lstStyle/>
                    <a:p>
                      <a:r>
                        <a:rPr lang="en-US" sz="1100" dirty="0" smtClean="0"/>
                        <a:t>Financial management of leases or depreciation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12.</a:t>
                      </a:r>
                      <a:endParaRPr lang="en-US" sz="1100" dirty="0"/>
                    </a:p>
                  </a:txBody>
                  <a:tcPr/>
                </a:tc>
                <a:tc>
                  <a:txBody>
                    <a:bodyPr/>
                    <a:lstStyle/>
                    <a:p>
                      <a:r>
                        <a:rPr lang="en-US" sz="1100" dirty="0" smtClean="0"/>
                        <a:t>Security services – security policy development, incident tracking, intrusion detection, compliance management and antivirus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90</a:t>
                      </a:r>
                    </a:p>
                  </a:txBody>
                  <a:tcPr/>
                </a:tc>
              </a:tr>
              <a:tr h="397656">
                <a:tc>
                  <a:txBody>
                    <a:bodyPr/>
                    <a:lstStyle/>
                    <a:p>
                      <a:r>
                        <a:rPr lang="en-US" sz="1100" dirty="0" smtClean="0"/>
                        <a:t>13.</a:t>
                      </a:r>
                      <a:endParaRPr lang="en-US" sz="1100" dirty="0"/>
                    </a:p>
                  </a:txBody>
                  <a:tcPr/>
                </a:tc>
                <a:tc>
                  <a:txBody>
                    <a:bodyPr/>
                    <a:lstStyle/>
                    <a:p>
                      <a:r>
                        <a:rPr lang="en-US" sz="1100" dirty="0" smtClean="0"/>
                        <a:t>Service management – reports and metrics (none, low, medium and high), chargeback (none, low, medium and high), and network charges to customer sites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14.</a:t>
                      </a:r>
                      <a:endParaRPr lang="en-US" sz="1100" dirty="0"/>
                    </a:p>
                  </a:txBody>
                  <a:tcPr/>
                </a:tc>
                <a:tc>
                  <a:txBody>
                    <a:bodyPr/>
                    <a:lstStyle/>
                    <a:p>
                      <a:r>
                        <a:rPr lang="en-US" sz="1100" dirty="0" smtClean="0"/>
                        <a:t>Disaster/recovery (DR) planning – planning and testing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45</a:t>
            </a:fld>
            <a:endParaRPr lang="en-US" dirty="0"/>
          </a:p>
        </p:txBody>
      </p:sp>
      <p:sp>
        <p:nvSpPr>
          <p:cNvPr id="7" name="Title 2"/>
          <p:cNvSpPr>
            <a:spLocks noGrp="1"/>
          </p:cNvSpPr>
          <p:nvPr>
            <p:ph type="title"/>
          </p:nvPr>
        </p:nvSpPr>
        <p:spPr>
          <a:xfrm>
            <a:off x="457200" y="1202470"/>
            <a:ext cx="8229600" cy="687167"/>
          </a:xfrm>
        </p:spPr>
        <p:txBody>
          <a:bodyPr>
            <a:normAutofit/>
          </a:bodyPr>
          <a:lstStyle/>
          <a:p>
            <a:r>
              <a:rPr lang="en-US" sz="2800" dirty="0" smtClean="0"/>
              <a:t>Scope for </a:t>
            </a:r>
            <a:r>
              <a:rPr lang="en-US" sz="2800" dirty="0" err="1" smtClean="0"/>
              <a:t>serverdrift</a:t>
            </a:r>
            <a:r>
              <a:rPr lang="en-US" sz="2800" dirty="0" smtClean="0"/>
              <a:t> </a:t>
            </a:r>
            <a:r>
              <a:rPr lang="en-US" sz="2800" dirty="0" err="1" smtClean="0"/>
              <a:t>driftsinfrastruktur</a:t>
            </a:r>
            <a:r>
              <a:rPr lang="en-US" sz="2800" dirty="0" smtClean="0"/>
              <a:t> (leveret)</a:t>
            </a:r>
            <a:endParaRPr lang="en-US" sz="2800" dirty="0"/>
          </a:p>
        </p:txBody>
      </p:sp>
      <p:sp>
        <p:nvSpPr>
          <p:cNvPr id="2" name="Content Placeholder 1"/>
          <p:cNvSpPr>
            <a:spLocks noGrp="1"/>
          </p:cNvSpPr>
          <p:nvPr>
            <p:ph sz="quarter" idx="13"/>
          </p:nvPr>
        </p:nvSpPr>
        <p:spPr/>
        <p:txBody>
          <a:bodyPr/>
          <a:lstStyle/>
          <a:p>
            <a:r>
              <a:rPr lang="da-DK" dirty="0" smtClean="0"/>
              <a:t>Server</a:t>
            </a:r>
            <a:endParaRPr lang="da-DK" dirty="0"/>
          </a:p>
        </p:txBody>
      </p:sp>
    </p:spTree>
    <p:extLst>
      <p:ext uri="{BB962C8B-B14F-4D97-AF65-F5344CB8AC3E}">
        <p14:creationId xmlns:p14="http://schemas.microsoft.com/office/powerpoint/2010/main" val="41658937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223397451"/>
              </p:ext>
            </p:extLst>
          </p:nvPr>
        </p:nvGraphicFramePr>
        <p:xfrm>
          <a:off x="368300" y="1860304"/>
          <a:ext cx="8229600" cy="4572000"/>
        </p:xfrm>
        <a:graphic>
          <a:graphicData uri="http://schemas.openxmlformats.org/drawingml/2006/table">
            <a:tbl>
              <a:tblPr firstRow="1" bandRow="1">
                <a:tableStyleId>{3C2FFA5D-87B4-456A-9821-1D502468CF0F}</a:tableStyleId>
              </a:tblPr>
              <a:tblGrid>
                <a:gridCol w="431800"/>
                <a:gridCol w="6840870"/>
                <a:gridCol w="956930"/>
              </a:tblGrid>
              <a:tr h="255636">
                <a:tc>
                  <a:txBody>
                    <a:bodyPr/>
                    <a:lstStyle/>
                    <a:p>
                      <a:pPr algn="ctr"/>
                      <a:endParaRPr lang="en-US" sz="1100" dirty="0"/>
                    </a:p>
                  </a:txBody>
                  <a:tcPr/>
                </a:tc>
                <a:tc>
                  <a:txBody>
                    <a:bodyPr/>
                    <a:lstStyle/>
                    <a:p>
                      <a:pPr algn="ctr"/>
                      <a:r>
                        <a:rPr lang="en-US" sz="1100" dirty="0" smtClean="0"/>
                        <a:t>Service management</a:t>
                      </a:r>
                      <a:endParaRPr lang="en-US" sz="1100" dirty="0"/>
                    </a:p>
                  </a:txBody>
                  <a:tcPr/>
                </a:tc>
                <a:tc>
                  <a:txBody>
                    <a:bodyPr/>
                    <a:lstStyle/>
                    <a:p>
                      <a:pPr algn="ctr"/>
                      <a:r>
                        <a:rPr lang="en-US" sz="1200" dirty="0" smtClean="0"/>
                        <a:t>Included</a:t>
                      </a:r>
                      <a:endParaRPr lang="en-US" sz="1200" dirty="0"/>
                    </a:p>
                  </a:txBody>
                  <a:tcPr/>
                </a:tc>
              </a:tr>
              <a:tr h="397656">
                <a:tc>
                  <a:txBody>
                    <a:bodyPr/>
                    <a:lstStyle/>
                    <a:p>
                      <a:r>
                        <a:rPr lang="en-US" sz="1100" dirty="0" smtClean="0"/>
                        <a:t>1.</a:t>
                      </a:r>
                      <a:endParaRPr lang="en-US" sz="1100" dirty="0"/>
                    </a:p>
                  </a:txBody>
                  <a:tcPr/>
                </a:tc>
                <a:tc>
                  <a:txBody>
                    <a:bodyPr/>
                    <a:lstStyle/>
                    <a:p>
                      <a:r>
                        <a:rPr lang="en-US" sz="1100" dirty="0" smtClean="0"/>
                        <a:t>Enterprise management – participation in the architecture and planning, and test implementation and integration, of solutions</a:t>
                      </a:r>
                      <a:endParaRPr lang="en-US" sz="1100" dirty="0"/>
                    </a:p>
                  </a:txBody>
                  <a:tcPr/>
                </a:tc>
                <a:tc>
                  <a:txBody>
                    <a:bodyPr/>
                    <a:lstStyle/>
                    <a:p>
                      <a:pPr algn="r"/>
                      <a:r>
                        <a:rPr lang="en-US" sz="1200" dirty="0" smtClean="0"/>
                        <a:t>100</a:t>
                      </a:r>
                      <a:endParaRPr lang="en-US" sz="1200" dirty="0"/>
                    </a:p>
                  </a:txBody>
                  <a:tcPr/>
                </a:tc>
              </a:tr>
              <a:tr h="255636">
                <a:tc>
                  <a:txBody>
                    <a:bodyPr/>
                    <a:lstStyle/>
                    <a:p>
                      <a:r>
                        <a:rPr lang="en-US" sz="1100" dirty="0" smtClean="0"/>
                        <a:t>2.</a:t>
                      </a:r>
                      <a:endParaRPr lang="en-US" sz="1100" dirty="0"/>
                    </a:p>
                  </a:txBody>
                  <a:tcPr/>
                </a:tc>
                <a:tc>
                  <a:txBody>
                    <a:bodyPr/>
                    <a:lstStyle/>
                    <a:p>
                      <a:r>
                        <a:rPr lang="en-US" sz="1100" dirty="0" smtClean="0"/>
                        <a:t>Data management policy and practices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3.</a:t>
                      </a:r>
                      <a:endParaRPr lang="en-US" sz="1100" dirty="0"/>
                    </a:p>
                  </a:txBody>
                  <a:tcPr/>
                </a:tc>
                <a:tc>
                  <a:txBody>
                    <a:bodyPr/>
                    <a:lstStyle/>
                    <a:p>
                      <a:r>
                        <a:rPr lang="fr-FR" sz="1100" dirty="0" smtClean="0"/>
                        <a:t>Application change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4.</a:t>
                      </a:r>
                      <a:endParaRPr lang="en-US" sz="1100" dirty="0"/>
                    </a:p>
                  </a:txBody>
                  <a:tcPr/>
                </a:tc>
                <a:tc>
                  <a:txBody>
                    <a:bodyPr/>
                    <a:lstStyle/>
                    <a:p>
                      <a:r>
                        <a:rPr lang="fr-FR" sz="1100" dirty="0" smtClean="0"/>
                        <a:t>Software </a:t>
                      </a:r>
                      <a:r>
                        <a:rPr lang="fr-FR" sz="1100" dirty="0" err="1" smtClean="0"/>
                        <a:t>license</a:t>
                      </a:r>
                      <a:r>
                        <a:rPr lang="fr-FR" sz="1100" dirty="0" smtClean="0"/>
                        <a:t>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5.</a:t>
                      </a:r>
                      <a:endParaRPr lang="en-US" sz="1100" dirty="0"/>
                    </a:p>
                  </a:txBody>
                  <a:tcPr/>
                </a:tc>
                <a:tc>
                  <a:txBody>
                    <a:bodyPr/>
                    <a:lstStyle/>
                    <a:p>
                      <a:r>
                        <a:rPr lang="en-US" sz="1100" dirty="0" smtClean="0"/>
                        <a:t>Service-level requirements definitions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6.</a:t>
                      </a:r>
                    </a:p>
                  </a:txBody>
                  <a:tcPr/>
                </a:tc>
                <a:tc>
                  <a:txBody>
                    <a:bodyPr/>
                    <a:lstStyle/>
                    <a:p>
                      <a:r>
                        <a:rPr lang="en-US" sz="1100" dirty="0" smtClean="0"/>
                        <a:t>Product evaluation and usability testing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7.</a:t>
                      </a:r>
                      <a:endParaRPr lang="en-US" sz="1100" dirty="0"/>
                    </a:p>
                  </a:txBody>
                  <a:tcPr/>
                </a:tc>
                <a:tc>
                  <a:txBody>
                    <a:bodyPr/>
                    <a:lstStyle/>
                    <a:p>
                      <a:r>
                        <a:rPr lang="en-US" sz="1100" dirty="0" smtClean="0"/>
                        <a:t>Procurement – defining processes and procedures and assisting in purchase consumables (such as tapes)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8.</a:t>
                      </a:r>
                      <a:endParaRPr lang="en-US" sz="1100" dirty="0"/>
                    </a:p>
                  </a:txBody>
                  <a:tcPr/>
                </a:tc>
                <a:tc>
                  <a:txBody>
                    <a:bodyPr/>
                    <a:lstStyle/>
                    <a:p>
                      <a:r>
                        <a:rPr lang="en-US" sz="1100" dirty="0" smtClean="0"/>
                        <a:t>Asset management – hardware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9.</a:t>
                      </a:r>
                      <a:endParaRPr lang="en-US" sz="1100" dirty="0"/>
                    </a:p>
                  </a:txBody>
                  <a:tcPr/>
                </a:tc>
                <a:tc>
                  <a:txBody>
                    <a:bodyPr/>
                    <a:lstStyle/>
                    <a:p>
                      <a:r>
                        <a:rPr lang="en-US" sz="1100" dirty="0" smtClean="0"/>
                        <a:t>Software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10.</a:t>
                      </a:r>
                      <a:endParaRPr lang="en-US" sz="1100" dirty="0"/>
                    </a:p>
                  </a:txBody>
                  <a:tcPr/>
                </a:tc>
                <a:tc>
                  <a:txBody>
                    <a:bodyPr/>
                    <a:lstStyle/>
                    <a:p>
                      <a:r>
                        <a:rPr lang="en-US" sz="1100" dirty="0" smtClean="0"/>
                        <a:t>Software configuration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11.</a:t>
                      </a:r>
                      <a:endParaRPr lang="en-US" sz="1100" dirty="0"/>
                    </a:p>
                  </a:txBody>
                  <a:tcPr/>
                </a:tc>
                <a:tc>
                  <a:txBody>
                    <a:bodyPr/>
                    <a:lstStyle/>
                    <a:p>
                      <a:r>
                        <a:rPr lang="en-US" sz="1100" dirty="0" smtClean="0"/>
                        <a:t>Financial management of leases or depreciation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12.</a:t>
                      </a:r>
                      <a:endParaRPr lang="en-US" sz="1100" dirty="0"/>
                    </a:p>
                  </a:txBody>
                  <a:tcPr/>
                </a:tc>
                <a:tc>
                  <a:txBody>
                    <a:bodyPr/>
                    <a:lstStyle/>
                    <a:p>
                      <a:r>
                        <a:rPr lang="en-US" sz="1100" dirty="0" smtClean="0"/>
                        <a:t>Security services – security policy development, incident tracking, intrusion detection, compliance management and antivirus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90</a:t>
                      </a:r>
                    </a:p>
                  </a:txBody>
                  <a:tcPr/>
                </a:tc>
              </a:tr>
              <a:tr h="397656">
                <a:tc>
                  <a:txBody>
                    <a:bodyPr/>
                    <a:lstStyle/>
                    <a:p>
                      <a:r>
                        <a:rPr lang="en-US" sz="1100" dirty="0" smtClean="0"/>
                        <a:t>13.</a:t>
                      </a:r>
                      <a:endParaRPr lang="en-US" sz="1100" dirty="0"/>
                    </a:p>
                  </a:txBody>
                  <a:tcPr/>
                </a:tc>
                <a:tc>
                  <a:txBody>
                    <a:bodyPr/>
                    <a:lstStyle/>
                    <a:p>
                      <a:r>
                        <a:rPr lang="en-US" sz="1100" dirty="0" smtClean="0"/>
                        <a:t>Service management – reports and metrics (none, low, medium and high), chargeback (none, low, medium and high), and network charges to customer sites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14.</a:t>
                      </a:r>
                      <a:endParaRPr lang="en-US" sz="1100" dirty="0"/>
                    </a:p>
                  </a:txBody>
                  <a:tcPr/>
                </a:tc>
                <a:tc>
                  <a:txBody>
                    <a:bodyPr/>
                    <a:lstStyle/>
                    <a:p>
                      <a:r>
                        <a:rPr lang="en-US" sz="1100" dirty="0" smtClean="0"/>
                        <a:t>Disaster/recovery (DR) planning – planning and testing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46</a:t>
            </a:fld>
            <a:endParaRPr lang="en-US" dirty="0"/>
          </a:p>
        </p:txBody>
      </p:sp>
      <p:sp>
        <p:nvSpPr>
          <p:cNvPr id="7" name="Title 2"/>
          <p:cNvSpPr>
            <a:spLocks noGrp="1"/>
          </p:cNvSpPr>
          <p:nvPr>
            <p:ph type="title"/>
          </p:nvPr>
        </p:nvSpPr>
        <p:spPr>
          <a:xfrm>
            <a:off x="457200" y="1202470"/>
            <a:ext cx="8229600" cy="687167"/>
          </a:xfrm>
        </p:spPr>
        <p:txBody>
          <a:bodyPr>
            <a:normAutofit/>
          </a:bodyPr>
          <a:lstStyle/>
          <a:p>
            <a:r>
              <a:rPr lang="en-US" sz="2800" dirty="0" smtClean="0"/>
              <a:t>Scope for </a:t>
            </a:r>
            <a:r>
              <a:rPr lang="en-US" sz="2800" dirty="0" err="1" smtClean="0"/>
              <a:t>serverdrift</a:t>
            </a:r>
            <a:r>
              <a:rPr lang="en-US" sz="2800" dirty="0" smtClean="0"/>
              <a:t> </a:t>
            </a:r>
            <a:r>
              <a:rPr lang="en-US" sz="2800" dirty="0" err="1" smtClean="0"/>
              <a:t>fagaplikkation</a:t>
            </a:r>
            <a:r>
              <a:rPr lang="en-US" sz="2800" dirty="0" smtClean="0"/>
              <a:t> (leveret)</a:t>
            </a:r>
            <a:endParaRPr lang="en-US" sz="2800" dirty="0"/>
          </a:p>
        </p:txBody>
      </p:sp>
      <p:sp>
        <p:nvSpPr>
          <p:cNvPr id="2" name="Content Placeholder 1"/>
          <p:cNvSpPr>
            <a:spLocks noGrp="1"/>
          </p:cNvSpPr>
          <p:nvPr>
            <p:ph sz="quarter" idx="13"/>
          </p:nvPr>
        </p:nvSpPr>
        <p:spPr/>
        <p:txBody>
          <a:bodyPr/>
          <a:lstStyle/>
          <a:p>
            <a:r>
              <a:rPr lang="da-DK" dirty="0" smtClean="0"/>
              <a:t>Server</a:t>
            </a:r>
            <a:endParaRPr lang="da-DK" dirty="0"/>
          </a:p>
        </p:txBody>
      </p:sp>
    </p:spTree>
    <p:extLst>
      <p:ext uri="{BB962C8B-B14F-4D97-AF65-F5344CB8AC3E}">
        <p14:creationId xmlns:p14="http://schemas.microsoft.com/office/powerpoint/2010/main" val="2390262955"/>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SAN</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47</a:t>
            </a:fld>
            <a:endParaRPr lang="en-GB" dirty="0"/>
          </a:p>
        </p:txBody>
      </p:sp>
    </p:spTree>
    <p:extLst>
      <p:ext uri="{BB962C8B-B14F-4D97-AF65-F5344CB8AC3E}">
        <p14:creationId xmlns:p14="http://schemas.microsoft.com/office/powerpoint/2010/main" val="73760826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Der bliver for SAN og backup garanteret en smule mere på service management end der bliver leveret. </a:t>
            </a:r>
            <a:endParaRPr lang="da-DK" dirty="0"/>
          </a:p>
        </p:txBody>
      </p:sp>
      <p:sp>
        <p:nvSpPr>
          <p:cNvPr id="4" name="Title 3"/>
          <p:cNvSpPr>
            <a:spLocks noGrp="1"/>
          </p:cNvSpPr>
          <p:nvPr>
            <p:ph type="title"/>
          </p:nvPr>
        </p:nvSpPr>
        <p:spPr/>
        <p:txBody>
          <a:bodyPr/>
          <a:lstStyle/>
          <a:p>
            <a:r>
              <a:rPr lang="da-DK" dirty="0" smtClean="0"/>
              <a:t>SAN og backup</a:t>
            </a:r>
            <a:endParaRPr lang="da-DK" dirty="0"/>
          </a:p>
        </p:txBody>
      </p:sp>
      <p:sp>
        <p:nvSpPr>
          <p:cNvPr id="6" name="Content Placeholder 5"/>
          <p:cNvSpPr>
            <a:spLocks noGrp="1"/>
          </p:cNvSpPr>
          <p:nvPr>
            <p:ph sz="quarter" idx="13"/>
          </p:nvPr>
        </p:nvSpPr>
        <p:spPr/>
        <p:txBody>
          <a:bodyPr/>
          <a:lstStyle/>
          <a:p>
            <a:r>
              <a:rPr lang="da-DK" dirty="0" smtClean="0"/>
              <a:t>SAN</a:t>
            </a:r>
            <a:endParaRPr lang="da-DK" dirty="0"/>
          </a:p>
        </p:txBody>
      </p:sp>
    </p:spTree>
    <p:extLst>
      <p:ext uri="{BB962C8B-B14F-4D97-AF65-F5344CB8AC3E}">
        <p14:creationId xmlns:p14="http://schemas.microsoft.com/office/powerpoint/2010/main" val="20191528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SAN (</a:t>
            </a:r>
            <a:r>
              <a:rPr lang="en-US" dirty="0" err="1" smtClean="0"/>
              <a:t>garanteret</a:t>
            </a:r>
            <a:r>
              <a:rPr lang="en-US" dirty="0" smtClean="0"/>
              <a:t>)</a:t>
            </a:r>
            <a:endParaRPr lang="en-US" dirty="0"/>
          </a:p>
        </p:txBody>
      </p:sp>
      <p:sp>
        <p:nvSpPr>
          <p:cNvPr id="4" name="Content Placeholder 3"/>
          <p:cNvSpPr>
            <a:spLocks noGrp="1"/>
          </p:cNvSpPr>
          <p:nvPr>
            <p:ph sz="quarter" idx="13"/>
          </p:nvPr>
        </p:nvSpPr>
        <p:spPr/>
        <p:txBody>
          <a:bodyPr/>
          <a:lstStyle/>
          <a:p>
            <a:r>
              <a:rPr lang="en-US" dirty="0" smtClean="0"/>
              <a:t>SAN</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4187189639"/>
              </p:ext>
            </p:extLst>
          </p:nvPr>
        </p:nvGraphicFramePr>
        <p:xfrm>
          <a:off x="368300" y="2058721"/>
          <a:ext cx="8229600" cy="200910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Performance management/-</a:t>
                      </a:r>
                      <a:r>
                        <a:rPr lang="fr-FR" sz="1100" dirty="0" err="1" smtClean="0"/>
                        <a:t>tuning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Capacity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Storage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Change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Performance management-analyses;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6.</a:t>
                      </a:r>
                    </a:p>
                  </a:txBody>
                  <a:tcPr/>
                </a:tc>
                <a:tc>
                  <a:txBody>
                    <a:bodyPr/>
                    <a:lstStyle/>
                    <a:p>
                      <a:r>
                        <a:rPr lang="en-US" sz="1100" dirty="0" smtClean="0"/>
                        <a:t>Trend-analyses for capacity</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49</a:t>
            </a:fld>
            <a:endParaRPr lang="en-US" dirty="0"/>
          </a:p>
        </p:txBody>
      </p:sp>
    </p:spTree>
    <p:extLst>
      <p:ext uri="{BB962C8B-B14F-4D97-AF65-F5344CB8AC3E}">
        <p14:creationId xmlns:p14="http://schemas.microsoft.com/office/powerpoint/2010/main" val="420616009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SAN (leveret)</a:t>
            </a:r>
            <a:endParaRPr lang="en-US" dirty="0"/>
          </a:p>
        </p:txBody>
      </p:sp>
      <p:sp>
        <p:nvSpPr>
          <p:cNvPr id="4" name="Content Placeholder 3"/>
          <p:cNvSpPr>
            <a:spLocks noGrp="1"/>
          </p:cNvSpPr>
          <p:nvPr>
            <p:ph sz="quarter" idx="13"/>
          </p:nvPr>
        </p:nvSpPr>
        <p:spPr/>
        <p:txBody>
          <a:bodyPr/>
          <a:lstStyle/>
          <a:p>
            <a:r>
              <a:rPr lang="en-US" dirty="0" smtClean="0"/>
              <a:t>SAN</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2738339522"/>
              </p:ext>
            </p:extLst>
          </p:nvPr>
        </p:nvGraphicFramePr>
        <p:xfrm>
          <a:off x="368300" y="2058721"/>
          <a:ext cx="8229600" cy="200910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Performance management/-</a:t>
                      </a:r>
                      <a:r>
                        <a:rPr lang="fr-FR" sz="1100" dirty="0" err="1" smtClean="0"/>
                        <a:t>tuning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Capacity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Storage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Change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Performance management-analyses;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6.</a:t>
                      </a:r>
                    </a:p>
                  </a:txBody>
                  <a:tcPr/>
                </a:tc>
                <a:tc>
                  <a:txBody>
                    <a:bodyPr/>
                    <a:lstStyle/>
                    <a:p>
                      <a:r>
                        <a:rPr lang="en-US" sz="1100" dirty="0" smtClean="0"/>
                        <a:t>Trend-analyses for capacity</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50</a:t>
            </a:fld>
            <a:endParaRPr lang="en-US" dirty="0"/>
          </a:p>
        </p:txBody>
      </p:sp>
    </p:spTree>
    <p:extLst>
      <p:ext uri="{BB962C8B-B14F-4D97-AF65-F5344CB8AC3E}">
        <p14:creationId xmlns:p14="http://schemas.microsoft.com/office/powerpoint/2010/main" val="69688258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r>
              <a:rPr lang="en-US" dirty="0" smtClean="0"/>
              <a:t>SAN</a:t>
            </a:r>
            <a:endParaRPr lang="en-US" dirty="0"/>
          </a:p>
        </p:txBody>
      </p:sp>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51</a:t>
            </a:fld>
            <a:endParaRPr lang="en-US" dirty="0"/>
          </a:p>
        </p:txBody>
      </p:sp>
      <p:sp>
        <p:nvSpPr>
          <p:cNvPr id="7" name="Title 2"/>
          <p:cNvSpPr>
            <a:spLocks noGrp="1"/>
          </p:cNvSpPr>
          <p:nvPr>
            <p:ph type="title"/>
          </p:nvPr>
        </p:nvSpPr>
        <p:spPr>
          <a:xfrm>
            <a:off x="457200" y="1202470"/>
            <a:ext cx="8229600" cy="687167"/>
          </a:xfrm>
        </p:spPr>
        <p:txBody>
          <a:bodyPr/>
          <a:lstStyle/>
          <a:p>
            <a:r>
              <a:rPr lang="en-US" dirty="0" smtClean="0"/>
              <a:t>Scope for SAN (</a:t>
            </a:r>
            <a:r>
              <a:rPr lang="en-US" dirty="0" err="1" smtClean="0"/>
              <a:t>garanteret</a:t>
            </a:r>
            <a:r>
              <a:rPr lang="en-US" dirty="0" smtClean="0"/>
              <a:t>)</a:t>
            </a:r>
            <a:endParaRPr lang="en-US" dirty="0"/>
          </a:p>
        </p:txBody>
      </p:sp>
      <p:sp>
        <p:nvSpPr>
          <p:cNvPr id="2" name="Content Placeholder 1"/>
          <p:cNvSpPr>
            <a:spLocks noGrp="1"/>
          </p:cNvSpPr>
          <p:nvPr>
            <p:ph idx="1"/>
          </p:nvPr>
        </p:nvSpPr>
        <p:spPr/>
        <p:txBody>
          <a:bodyPr/>
          <a:lstStyle/>
          <a:p>
            <a:endParaRPr lang="da-DK"/>
          </a:p>
        </p:txBody>
      </p:sp>
      <p:graphicFrame>
        <p:nvGraphicFramePr>
          <p:cNvPr id="9" name="Content Placeholder 4"/>
          <p:cNvGraphicFramePr>
            <a:graphicFrameLocks/>
          </p:cNvGraphicFramePr>
          <p:nvPr>
            <p:extLst>
              <p:ext uri="{D42A27DB-BD31-4B8C-83A1-F6EECF244321}">
                <p14:modId xmlns:p14="http://schemas.microsoft.com/office/powerpoint/2010/main" val="2193526929"/>
              </p:ext>
            </p:extLst>
          </p:nvPr>
        </p:nvGraphicFramePr>
        <p:xfrm>
          <a:off x="368300" y="1860304"/>
          <a:ext cx="8229600" cy="4572000"/>
        </p:xfrm>
        <a:graphic>
          <a:graphicData uri="http://schemas.openxmlformats.org/drawingml/2006/table">
            <a:tbl>
              <a:tblPr firstRow="1" bandRow="1">
                <a:tableStyleId>{3C2FFA5D-87B4-456A-9821-1D502468CF0F}</a:tableStyleId>
              </a:tblPr>
              <a:tblGrid>
                <a:gridCol w="431800"/>
                <a:gridCol w="6840870"/>
                <a:gridCol w="956930"/>
              </a:tblGrid>
              <a:tr h="255636">
                <a:tc>
                  <a:txBody>
                    <a:bodyPr/>
                    <a:lstStyle/>
                    <a:p>
                      <a:pPr algn="ctr"/>
                      <a:endParaRPr lang="en-US" sz="1100" dirty="0"/>
                    </a:p>
                  </a:txBody>
                  <a:tcPr/>
                </a:tc>
                <a:tc>
                  <a:txBody>
                    <a:bodyPr/>
                    <a:lstStyle/>
                    <a:p>
                      <a:pPr algn="ctr"/>
                      <a:r>
                        <a:rPr lang="en-US" sz="1100" dirty="0" smtClean="0"/>
                        <a:t>Service management</a:t>
                      </a:r>
                      <a:endParaRPr lang="en-US" sz="1100" dirty="0"/>
                    </a:p>
                  </a:txBody>
                  <a:tcPr/>
                </a:tc>
                <a:tc>
                  <a:txBody>
                    <a:bodyPr/>
                    <a:lstStyle/>
                    <a:p>
                      <a:pPr algn="ctr"/>
                      <a:r>
                        <a:rPr lang="en-US" sz="1200" dirty="0" smtClean="0"/>
                        <a:t>Included</a:t>
                      </a:r>
                      <a:endParaRPr lang="en-US" sz="1200" dirty="0"/>
                    </a:p>
                  </a:txBody>
                  <a:tcPr/>
                </a:tc>
              </a:tr>
              <a:tr h="397656">
                <a:tc>
                  <a:txBody>
                    <a:bodyPr/>
                    <a:lstStyle/>
                    <a:p>
                      <a:r>
                        <a:rPr lang="en-US" sz="1100" dirty="0" smtClean="0"/>
                        <a:t>1.</a:t>
                      </a:r>
                      <a:endParaRPr lang="en-US" sz="1100" dirty="0"/>
                    </a:p>
                  </a:txBody>
                  <a:tcPr/>
                </a:tc>
                <a:tc>
                  <a:txBody>
                    <a:bodyPr/>
                    <a:lstStyle/>
                    <a:p>
                      <a:r>
                        <a:rPr lang="en-US" sz="1100" dirty="0" smtClean="0"/>
                        <a:t>Enterprise management – participation in the architecture and planning, and test implementation and integration, of solutions</a:t>
                      </a:r>
                      <a:endParaRPr lang="en-US" sz="1100" dirty="0"/>
                    </a:p>
                  </a:txBody>
                  <a:tcPr/>
                </a:tc>
                <a:tc>
                  <a:txBody>
                    <a:bodyPr/>
                    <a:lstStyle/>
                    <a:p>
                      <a:pPr algn="r"/>
                      <a:r>
                        <a:rPr lang="en-US" sz="1200" dirty="0" smtClean="0"/>
                        <a:t>100</a:t>
                      </a:r>
                      <a:endParaRPr lang="en-US" sz="1200" dirty="0"/>
                    </a:p>
                  </a:txBody>
                  <a:tcPr/>
                </a:tc>
              </a:tr>
              <a:tr h="255636">
                <a:tc>
                  <a:txBody>
                    <a:bodyPr/>
                    <a:lstStyle/>
                    <a:p>
                      <a:r>
                        <a:rPr lang="en-US" sz="1100" dirty="0" smtClean="0"/>
                        <a:t>2.</a:t>
                      </a:r>
                      <a:endParaRPr lang="en-US" sz="1100" dirty="0"/>
                    </a:p>
                  </a:txBody>
                  <a:tcPr/>
                </a:tc>
                <a:tc>
                  <a:txBody>
                    <a:bodyPr/>
                    <a:lstStyle/>
                    <a:p>
                      <a:r>
                        <a:rPr lang="en-US" sz="1100" dirty="0" smtClean="0"/>
                        <a:t>Data management policy and practices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3.</a:t>
                      </a:r>
                      <a:endParaRPr lang="en-US" sz="1100" dirty="0"/>
                    </a:p>
                  </a:txBody>
                  <a:tcPr/>
                </a:tc>
                <a:tc>
                  <a:txBody>
                    <a:bodyPr/>
                    <a:lstStyle/>
                    <a:p>
                      <a:r>
                        <a:rPr lang="fr-FR" sz="1100" dirty="0" smtClean="0"/>
                        <a:t>Application change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4.</a:t>
                      </a:r>
                      <a:endParaRPr lang="en-US" sz="1100" dirty="0"/>
                    </a:p>
                  </a:txBody>
                  <a:tcPr/>
                </a:tc>
                <a:tc>
                  <a:txBody>
                    <a:bodyPr/>
                    <a:lstStyle/>
                    <a:p>
                      <a:r>
                        <a:rPr lang="fr-FR" sz="1100" dirty="0" smtClean="0"/>
                        <a:t>Software </a:t>
                      </a:r>
                      <a:r>
                        <a:rPr lang="fr-FR" sz="1100" dirty="0" err="1" smtClean="0"/>
                        <a:t>license</a:t>
                      </a:r>
                      <a:r>
                        <a:rPr lang="fr-FR" sz="1100" dirty="0" smtClean="0"/>
                        <a:t>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5.</a:t>
                      </a:r>
                      <a:endParaRPr lang="en-US" sz="1100" dirty="0"/>
                    </a:p>
                  </a:txBody>
                  <a:tcPr/>
                </a:tc>
                <a:tc>
                  <a:txBody>
                    <a:bodyPr/>
                    <a:lstStyle/>
                    <a:p>
                      <a:r>
                        <a:rPr lang="en-US" sz="1100" dirty="0" smtClean="0"/>
                        <a:t>Service-level requirements definitions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6.</a:t>
                      </a:r>
                    </a:p>
                  </a:txBody>
                  <a:tcPr/>
                </a:tc>
                <a:tc>
                  <a:txBody>
                    <a:bodyPr/>
                    <a:lstStyle/>
                    <a:p>
                      <a:r>
                        <a:rPr lang="en-US" sz="1100" dirty="0" smtClean="0"/>
                        <a:t>Product evaluation and usability testing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7.</a:t>
                      </a:r>
                      <a:endParaRPr lang="en-US" sz="1100" dirty="0"/>
                    </a:p>
                  </a:txBody>
                  <a:tcPr/>
                </a:tc>
                <a:tc>
                  <a:txBody>
                    <a:bodyPr/>
                    <a:lstStyle/>
                    <a:p>
                      <a:r>
                        <a:rPr lang="en-US" sz="1100" dirty="0" smtClean="0"/>
                        <a:t>Procurement – defining processes and procedures and assisting in purchase consumables (such as tapes)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8.</a:t>
                      </a:r>
                      <a:endParaRPr lang="en-US" sz="1100" dirty="0"/>
                    </a:p>
                  </a:txBody>
                  <a:tcPr/>
                </a:tc>
                <a:tc>
                  <a:txBody>
                    <a:bodyPr/>
                    <a:lstStyle/>
                    <a:p>
                      <a:r>
                        <a:rPr lang="en-US" sz="1100" dirty="0" smtClean="0"/>
                        <a:t>Asset management – hardware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9.</a:t>
                      </a:r>
                      <a:endParaRPr lang="en-US" sz="1100" dirty="0"/>
                    </a:p>
                  </a:txBody>
                  <a:tcPr/>
                </a:tc>
                <a:tc>
                  <a:txBody>
                    <a:bodyPr/>
                    <a:lstStyle/>
                    <a:p>
                      <a:r>
                        <a:rPr lang="en-US" sz="1100" dirty="0" smtClean="0"/>
                        <a:t>Software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10.</a:t>
                      </a:r>
                      <a:endParaRPr lang="en-US" sz="1100" dirty="0"/>
                    </a:p>
                  </a:txBody>
                  <a:tcPr/>
                </a:tc>
                <a:tc>
                  <a:txBody>
                    <a:bodyPr/>
                    <a:lstStyle/>
                    <a:p>
                      <a:r>
                        <a:rPr lang="en-US" sz="1100" dirty="0" smtClean="0"/>
                        <a:t>Software configuration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11.</a:t>
                      </a:r>
                      <a:endParaRPr lang="en-US" sz="1100" dirty="0"/>
                    </a:p>
                  </a:txBody>
                  <a:tcPr/>
                </a:tc>
                <a:tc>
                  <a:txBody>
                    <a:bodyPr/>
                    <a:lstStyle/>
                    <a:p>
                      <a:r>
                        <a:rPr lang="en-US" sz="1100" dirty="0" smtClean="0"/>
                        <a:t>Financial management of leases or depreciation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12.</a:t>
                      </a:r>
                      <a:endParaRPr lang="en-US" sz="1100" dirty="0"/>
                    </a:p>
                  </a:txBody>
                  <a:tcPr/>
                </a:tc>
                <a:tc>
                  <a:txBody>
                    <a:bodyPr/>
                    <a:lstStyle/>
                    <a:p>
                      <a:r>
                        <a:rPr lang="en-US" sz="1100" dirty="0" smtClean="0"/>
                        <a:t>Security services – security policy development, incident tracking, intrusion detection, compliance management and antivirus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13.</a:t>
                      </a:r>
                      <a:endParaRPr lang="en-US" sz="1100" dirty="0"/>
                    </a:p>
                  </a:txBody>
                  <a:tcPr/>
                </a:tc>
                <a:tc>
                  <a:txBody>
                    <a:bodyPr/>
                    <a:lstStyle/>
                    <a:p>
                      <a:r>
                        <a:rPr lang="en-US" sz="1100" dirty="0" smtClean="0"/>
                        <a:t>Service management – reports and metrics (none, low, medium and high), chargeback (none, low, medium and high), and network charges to customer sites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14.</a:t>
                      </a:r>
                      <a:endParaRPr lang="en-US" sz="1100" dirty="0"/>
                    </a:p>
                  </a:txBody>
                  <a:tcPr/>
                </a:tc>
                <a:tc>
                  <a:txBody>
                    <a:bodyPr/>
                    <a:lstStyle/>
                    <a:p>
                      <a:r>
                        <a:rPr lang="en-US" sz="1100" dirty="0" smtClean="0"/>
                        <a:t>Disaster/recovery (DR) planning – planning and testing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Tree>
    <p:extLst>
      <p:ext uri="{BB962C8B-B14F-4D97-AF65-F5344CB8AC3E}">
        <p14:creationId xmlns:p14="http://schemas.microsoft.com/office/powerpoint/2010/main" val="192877069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p:txBody>
          <a:bodyPr/>
          <a:lstStyle/>
          <a:p>
            <a:r>
              <a:rPr lang="en-US" dirty="0" smtClean="0"/>
              <a:t>SAN</a:t>
            </a:r>
            <a:endParaRPr lang="en-US" dirty="0"/>
          </a:p>
        </p:txBody>
      </p:sp>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52</a:t>
            </a:fld>
            <a:endParaRPr lang="en-US" dirty="0"/>
          </a:p>
        </p:txBody>
      </p:sp>
      <p:sp>
        <p:nvSpPr>
          <p:cNvPr id="7" name="Title 2"/>
          <p:cNvSpPr>
            <a:spLocks noGrp="1"/>
          </p:cNvSpPr>
          <p:nvPr>
            <p:ph type="title"/>
          </p:nvPr>
        </p:nvSpPr>
        <p:spPr>
          <a:xfrm>
            <a:off x="457200" y="1202470"/>
            <a:ext cx="8229600" cy="687167"/>
          </a:xfrm>
        </p:spPr>
        <p:txBody>
          <a:bodyPr/>
          <a:lstStyle/>
          <a:p>
            <a:r>
              <a:rPr lang="en-US" dirty="0" smtClean="0"/>
              <a:t>Scope for SAN (leveret)</a:t>
            </a:r>
            <a:endParaRPr lang="en-US" dirty="0"/>
          </a:p>
        </p:txBody>
      </p:sp>
      <p:sp>
        <p:nvSpPr>
          <p:cNvPr id="2" name="Content Placeholder 1"/>
          <p:cNvSpPr>
            <a:spLocks noGrp="1"/>
          </p:cNvSpPr>
          <p:nvPr>
            <p:ph idx="1"/>
          </p:nvPr>
        </p:nvSpPr>
        <p:spPr/>
        <p:txBody>
          <a:bodyPr/>
          <a:lstStyle/>
          <a:p>
            <a:endParaRPr lang="da-DK"/>
          </a:p>
        </p:txBody>
      </p:sp>
      <p:graphicFrame>
        <p:nvGraphicFramePr>
          <p:cNvPr id="8" name="Content Placeholder 4"/>
          <p:cNvGraphicFramePr>
            <a:graphicFrameLocks/>
          </p:cNvGraphicFramePr>
          <p:nvPr>
            <p:extLst>
              <p:ext uri="{D42A27DB-BD31-4B8C-83A1-F6EECF244321}">
                <p14:modId xmlns:p14="http://schemas.microsoft.com/office/powerpoint/2010/main" val="603549911"/>
              </p:ext>
            </p:extLst>
          </p:nvPr>
        </p:nvGraphicFramePr>
        <p:xfrm>
          <a:off x="368300" y="1860304"/>
          <a:ext cx="8229600" cy="4572000"/>
        </p:xfrm>
        <a:graphic>
          <a:graphicData uri="http://schemas.openxmlformats.org/drawingml/2006/table">
            <a:tbl>
              <a:tblPr firstRow="1" bandRow="1">
                <a:tableStyleId>{3C2FFA5D-87B4-456A-9821-1D502468CF0F}</a:tableStyleId>
              </a:tblPr>
              <a:tblGrid>
                <a:gridCol w="431800"/>
                <a:gridCol w="6840870"/>
                <a:gridCol w="956930"/>
              </a:tblGrid>
              <a:tr h="255636">
                <a:tc>
                  <a:txBody>
                    <a:bodyPr/>
                    <a:lstStyle/>
                    <a:p>
                      <a:pPr algn="ctr"/>
                      <a:endParaRPr lang="en-US" sz="1100" dirty="0"/>
                    </a:p>
                  </a:txBody>
                  <a:tcPr/>
                </a:tc>
                <a:tc>
                  <a:txBody>
                    <a:bodyPr/>
                    <a:lstStyle/>
                    <a:p>
                      <a:pPr algn="ctr"/>
                      <a:r>
                        <a:rPr lang="en-US" sz="1100" dirty="0" smtClean="0"/>
                        <a:t>Service management</a:t>
                      </a:r>
                      <a:endParaRPr lang="en-US" sz="1100" dirty="0"/>
                    </a:p>
                  </a:txBody>
                  <a:tcPr/>
                </a:tc>
                <a:tc>
                  <a:txBody>
                    <a:bodyPr/>
                    <a:lstStyle/>
                    <a:p>
                      <a:pPr algn="ctr"/>
                      <a:r>
                        <a:rPr lang="en-US" sz="1200" dirty="0" smtClean="0"/>
                        <a:t>Included</a:t>
                      </a:r>
                      <a:endParaRPr lang="en-US" sz="1200" dirty="0"/>
                    </a:p>
                  </a:txBody>
                  <a:tcPr/>
                </a:tc>
              </a:tr>
              <a:tr h="397656">
                <a:tc>
                  <a:txBody>
                    <a:bodyPr/>
                    <a:lstStyle/>
                    <a:p>
                      <a:r>
                        <a:rPr lang="en-US" sz="1100" dirty="0" smtClean="0"/>
                        <a:t>1.</a:t>
                      </a:r>
                      <a:endParaRPr lang="en-US" sz="1100" dirty="0"/>
                    </a:p>
                  </a:txBody>
                  <a:tcPr/>
                </a:tc>
                <a:tc>
                  <a:txBody>
                    <a:bodyPr/>
                    <a:lstStyle/>
                    <a:p>
                      <a:r>
                        <a:rPr lang="en-US" sz="1100" dirty="0" smtClean="0"/>
                        <a:t>Enterprise management – participation in the architecture and planning, and test implementation and integration, of solutions</a:t>
                      </a:r>
                      <a:endParaRPr lang="en-US" sz="1100" dirty="0"/>
                    </a:p>
                  </a:txBody>
                  <a:tcPr/>
                </a:tc>
                <a:tc>
                  <a:txBody>
                    <a:bodyPr/>
                    <a:lstStyle/>
                    <a:p>
                      <a:pPr algn="r"/>
                      <a:r>
                        <a:rPr lang="en-US" sz="1200" dirty="0" smtClean="0"/>
                        <a:t>100</a:t>
                      </a:r>
                      <a:endParaRPr lang="en-US" sz="1200" dirty="0"/>
                    </a:p>
                  </a:txBody>
                  <a:tcPr/>
                </a:tc>
              </a:tr>
              <a:tr h="255636">
                <a:tc>
                  <a:txBody>
                    <a:bodyPr/>
                    <a:lstStyle/>
                    <a:p>
                      <a:r>
                        <a:rPr lang="en-US" sz="1100" dirty="0" smtClean="0"/>
                        <a:t>2.</a:t>
                      </a:r>
                      <a:endParaRPr lang="en-US" sz="1100" dirty="0"/>
                    </a:p>
                  </a:txBody>
                  <a:tcPr/>
                </a:tc>
                <a:tc>
                  <a:txBody>
                    <a:bodyPr/>
                    <a:lstStyle/>
                    <a:p>
                      <a:r>
                        <a:rPr lang="en-US" sz="1100" dirty="0" smtClean="0"/>
                        <a:t>Data management policy and practices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3.</a:t>
                      </a:r>
                      <a:endParaRPr lang="en-US" sz="1100" dirty="0"/>
                    </a:p>
                  </a:txBody>
                  <a:tcPr/>
                </a:tc>
                <a:tc>
                  <a:txBody>
                    <a:bodyPr/>
                    <a:lstStyle/>
                    <a:p>
                      <a:r>
                        <a:rPr lang="fr-FR" sz="1100" dirty="0" smtClean="0"/>
                        <a:t>Application change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4.</a:t>
                      </a:r>
                      <a:endParaRPr lang="en-US" sz="1100" dirty="0"/>
                    </a:p>
                  </a:txBody>
                  <a:tcPr/>
                </a:tc>
                <a:tc>
                  <a:txBody>
                    <a:bodyPr/>
                    <a:lstStyle/>
                    <a:p>
                      <a:r>
                        <a:rPr lang="fr-FR" sz="1100" dirty="0" smtClean="0"/>
                        <a:t>Software </a:t>
                      </a:r>
                      <a:r>
                        <a:rPr lang="fr-FR" sz="1100" dirty="0" err="1" smtClean="0"/>
                        <a:t>license</a:t>
                      </a:r>
                      <a:r>
                        <a:rPr lang="fr-FR" sz="1100" dirty="0" smtClean="0"/>
                        <a:t> management </a:t>
                      </a:r>
                      <a:r>
                        <a:rPr lang="fr-FR" sz="1100" dirty="0" err="1" smtClean="0"/>
                        <a:t>policies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5.</a:t>
                      </a:r>
                      <a:endParaRPr lang="en-US" sz="1100" dirty="0"/>
                    </a:p>
                  </a:txBody>
                  <a:tcPr/>
                </a:tc>
                <a:tc>
                  <a:txBody>
                    <a:bodyPr/>
                    <a:lstStyle/>
                    <a:p>
                      <a:r>
                        <a:rPr lang="en-US" sz="1100" dirty="0" smtClean="0"/>
                        <a:t>Service-level requirements definitions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6.</a:t>
                      </a:r>
                    </a:p>
                  </a:txBody>
                  <a:tcPr/>
                </a:tc>
                <a:tc>
                  <a:txBody>
                    <a:bodyPr/>
                    <a:lstStyle/>
                    <a:p>
                      <a:r>
                        <a:rPr lang="en-US" sz="1100" dirty="0" smtClean="0"/>
                        <a:t>Product evaluation and usability testing</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7.</a:t>
                      </a:r>
                      <a:endParaRPr lang="en-US" sz="1100" dirty="0"/>
                    </a:p>
                  </a:txBody>
                  <a:tcPr/>
                </a:tc>
                <a:tc>
                  <a:txBody>
                    <a:bodyPr/>
                    <a:lstStyle/>
                    <a:p>
                      <a:r>
                        <a:rPr lang="en-US" sz="1100" dirty="0" smtClean="0"/>
                        <a:t>Procurement – defining processes and procedures and assisting in purchase consumables (such as tapes)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8.</a:t>
                      </a:r>
                      <a:endParaRPr lang="en-US" sz="1100" dirty="0"/>
                    </a:p>
                  </a:txBody>
                  <a:tcPr/>
                </a:tc>
                <a:tc>
                  <a:txBody>
                    <a:bodyPr/>
                    <a:lstStyle/>
                    <a:p>
                      <a:r>
                        <a:rPr lang="en-US" sz="1100" dirty="0" smtClean="0"/>
                        <a:t>Asset management – hardware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9.</a:t>
                      </a:r>
                      <a:endParaRPr lang="en-US" sz="1100" dirty="0"/>
                    </a:p>
                  </a:txBody>
                  <a:tcPr/>
                </a:tc>
                <a:tc>
                  <a:txBody>
                    <a:bodyPr/>
                    <a:lstStyle/>
                    <a:p>
                      <a:r>
                        <a:rPr lang="en-US" sz="1100" dirty="0" smtClean="0"/>
                        <a:t>Software inventory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10.</a:t>
                      </a:r>
                      <a:endParaRPr lang="en-US" sz="1100" dirty="0"/>
                    </a:p>
                  </a:txBody>
                  <a:tcPr/>
                </a:tc>
                <a:tc>
                  <a:txBody>
                    <a:bodyPr/>
                    <a:lstStyle/>
                    <a:p>
                      <a:r>
                        <a:rPr lang="en-US" sz="1100" dirty="0" smtClean="0"/>
                        <a:t>Software configuration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55636">
                <a:tc>
                  <a:txBody>
                    <a:bodyPr/>
                    <a:lstStyle/>
                    <a:p>
                      <a:r>
                        <a:rPr lang="en-US" sz="1100" dirty="0" smtClean="0"/>
                        <a:t>11.</a:t>
                      </a:r>
                      <a:endParaRPr lang="en-US" sz="1100" dirty="0"/>
                    </a:p>
                  </a:txBody>
                  <a:tcPr/>
                </a:tc>
                <a:tc>
                  <a:txBody>
                    <a:bodyPr/>
                    <a:lstStyle/>
                    <a:p>
                      <a:r>
                        <a:rPr lang="en-US" sz="1100" dirty="0" smtClean="0"/>
                        <a:t>Financial management of leases or depreciation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397656">
                <a:tc>
                  <a:txBody>
                    <a:bodyPr/>
                    <a:lstStyle/>
                    <a:p>
                      <a:r>
                        <a:rPr lang="en-US" sz="1100" dirty="0" smtClean="0"/>
                        <a:t>12.</a:t>
                      </a:r>
                      <a:endParaRPr lang="en-US" sz="1100" dirty="0"/>
                    </a:p>
                  </a:txBody>
                  <a:tcPr/>
                </a:tc>
                <a:tc>
                  <a:txBody>
                    <a:bodyPr/>
                    <a:lstStyle/>
                    <a:p>
                      <a:r>
                        <a:rPr lang="en-US" sz="1100" dirty="0" smtClean="0"/>
                        <a:t>Security services – security policy development, incident tracking, intrusion detection, compliance management and antivirus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90</a:t>
                      </a:r>
                    </a:p>
                  </a:txBody>
                  <a:tcPr/>
                </a:tc>
              </a:tr>
              <a:tr h="397656">
                <a:tc>
                  <a:txBody>
                    <a:bodyPr/>
                    <a:lstStyle/>
                    <a:p>
                      <a:r>
                        <a:rPr lang="en-US" sz="1100" dirty="0" smtClean="0"/>
                        <a:t>13.</a:t>
                      </a:r>
                      <a:endParaRPr lang="en-US" sz="1100" dirty="0"/>
                    </a:p>
                  </a:txBody>
                  <a:tcPr/>
                </a:tc>
                <a:tc>
                  <a:txBody>
                    <a:bodyPr/>
                    <a:lstStyle/>
                    <a:p>
                      <a:r>
                        <a:rPr lang="en-US" sz="1100" dirty="0" smtClean="0"/>
                        <a:t>Service management – reports and metrics (none, low, medium and high), chargeback (none, low, medium and high), and network charges to customer sites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55636">
                <a:tc>
                  <a:txBody>
                    <a:bodyPr/>
                    <a:lstStyle/>
                    <a:p>
                      <a:r>
                        <a:rPr lang="en-US" sz="1100" dirty="0" smtClean="0"/>
                        <a:t>14.</a:t>
                      </a:r>
                      <a:endParaRPr lang="en-US" sz="1100" dirty="0"/>
                    </a:p>
                  </a:txBody>
                  <a:tcPr/>
                </a:tc>
                <a:tc>
                  <a:txBody>
                    <a:bodyPr/>
                    <a:lstStyle/>
                    <a:p>
                      <a:r>
                        <a:rPr lang="en-US" sz="1100" dirty="0" smtClean="0"/>
                        <a:t>Disaster/recovery (DR) planning – planning and testing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bl>
          </a:graphicData>
        </a:graphic>
      </p:graphicFrame>
    </p:spTree>
    <p:extLst>
      <p:ext uri="{BB962C8B-B14F-4D97-AF65-F5344CB8AC3E}">
        <p14:creationId xmlns:p14="http://schemas.microsoft.com/office/powerpoint/2010/main" val="290981862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Applikation og databasedrift</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53</a:t>
            </a:fld>
            <a:endParaRPr lang="en-GB" dirty="0"/>
          </a:p>
        </p:txBody>
      </p:sp>
    </p:spTree>
    <p:extLst>
      <p:ext uri="{BB962C8B-B14F-4D97-AF65-F5344CB8AC3E}">
        <p14:creationId xmlns:p14="http://schemas.microsoft.com/office/powerpoint/2010/main" val="120823921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Der foreligger ikke en egentlig servicebeskrivelse af leverancen på database og applikationsdrift, men da begge indgår som en del af leverancen på infrastruktursiden, er det antaget at den fulde servicebeskrivelse bliver leveret.</a:t>
            </a:r>
            <a:endParaRPr lang="da-DK" dirty="0"/>
          </a:p>
        </p:txBody>
      </p:sp>
      <p:sp>
        <p:nvSpPr>
          <p:cNvPr id="4" name="Title 3"/>
          <p:cNvSpPr>
            <a:spLocks noGrp="1"/>
          </p:cNvSpPr>
          <p:nvPr>
            <p:ph type="title"/>
          </p:nvPr>
        </p:nvSpPr>
        <p:spPr/>
        <p:txBody>
          <a:bodyPr/>
          <a:lstStyle/>
          <a:p>
            <a:r>
              <a:rPr lang="da-DK" dirty="0" smtClean="0"/>
              <a:t>Applikations og databasedrift</a:t>
            </a:r>
            <a:endParaRPr lang="da-DK" dirty="0"/>
          </a:p>
        </p:txBody>
      </p:sp>
      <p:sp>
        <p:nvSpPr>
          <p:cNvPr id="6" name="Content Placeholder 5"/>
          <p:cNvSpPr>
            <a:spLocks noGrp="1"/>
          </p:cNvSpPr>
          <p:nvPr>
            <p:ph sz="quarter" idx="13"/>
          </p:nvPr>
        </p:nvSpPr>
        <p:spPr/>
        <p:txBody>
          <a:bodyPr/>
          <a:lstStyle/>
          <a:p>
            <a:r>
              <a:rPr lang="da-DK" dirty="0" smtClean="0"/>
              <a:t>Applikation og database</a:t>
            </a:r>
            <a:endParaRPr lang="da-DK" dirty="0"/>
          </a:p>
        </p:txBody>
      </p:sp>
    </p:spTree>
    <p:extLst>
      <p:ext uri="{BB962C8B-B14F-4D97-AF65-F5344CB8AC3E}">
        <p14:creationId xmlns:p14="http://schemas.microsoft.com/office/powerpoint/2010/main" val="166113603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database (</a:t>
            </a:r>
            <a:r>
              <a:rPr lang="en-US" dirty="0" err="1" smtClean="0"/>
              <a:t>garanteret</a:t>
            </a:r>
            <a:r>
              <a:rPr lang="en-US" dirty="0" smtClean="0"/>
              <a:t>)</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1807053281"/>
              </p:ext>
            </p:extLst>
          </p:nvPr>
        </p:nvGraphicFramePr>
        <p:xfrm>
          <a:off x="368300" y="2058721"/>
          <a:ext cx="8229600" cy="173478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Monitoring and </a:t>
                      </a:r>
                      <a:r>
                        <a:rPr lang="fr-FR" sz="1100" dirty="0" err="1" smtClean="0"/>
                        <a:t>reporting</a:t>
                      </a:r>
                      <a:r>
                        <a:rPr lang="fr-FR" sz="1100" dirty="0" smtClean="0"/>
                        <a:t> (</a:t>
                      </a:r>
                      <a:r>
                        <a:rPr lang="fr-FR" sz="1100" dirty="0" err="1" smtClean="0"/>
                        <a:t>corresponding</a:t>
                      </a:r>
                      <a:r>
                        <a:rPr lang="fr-FR" sz="1100" dirty="0" smtClean="0"/>
                        <a:t> to </a:t>
                      </a:r>
                      <a:r>
                        <a:rPr lang="fr-FR" sz="1100" dirty="0" err="1" smtClean="0"/>
                        <a:t>CoBit</a:t>
                      </a:r>
                      <a:r>
                        <a:rPr lang="fr-FR" sz="1100" dirty="0" smtClean="0"/>
                        <a:t> </a:t>
                      </a:r>
                      <a:r>
                        <a:rPr lang="fr-FR" sz="1100" dirty="0" err="1" smtClean="0"/>
                        <a:t>process</a:t>
                      </a:r>
                      <a:r>
                        <a:rPr lang="fr-FR" sz="1100" dirty="0" smtClean="0"/>
                        <a:t> ME1)</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Manage capacity and</a:t>
                      </a:r>
                      <a:r>
                        <a:rPr lang="en-US" sz="1100" baseline="0" dirty="0" smtClean="0"/>
                        <a:t> reporting (corresponding to </a:t>
                      </a:r>
                      <a:r>
                        <a:rPr lang="en-US" sz="1100" baseline="0" dirty="0" err="1" smtClean="0"/>
                        <a:t>CoBit</a:t>
                      </a:r>
                      <a:r>
                        <a:rPr lang="en-US" sz="1100" baseline="0" dirty="0" smtClean="0"/>
                        <a:t> DS3)</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Manage problems (corresponding to </a:t>
                      </a:r>
                      <a:r>
                        <a:rPr lang="en-US" sz="1100" dirty="0" err="1" smtClean="0"/>
                        <a:t>CoBit</a:t>
                      </a:r>
                      <a:r>
                        <a:rPr lang="en-US" sz="1100" baseline="0" dirty="0" smtClean="0"/>
                        <a:t> DS10)</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Backup and restore (corresponding to </a:t>
                      </a:r>
                      <a:r>
                        <a:rPr lang="en-US" sz="1100" dirty="0" err="1" smtClean="0"/>
                        <a:t>CoBit</a:t>
                      </a:r>
                      <a:r>
                        <a:rPr lang="en-US" sz="1100" dirty="0" smtClean="0"/>
                        <a:t> DS11.5)</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Installations and upgrades (corresponding to </a:t>
                      </a:r>
                      <a:r>
                        <a:rPr lang="en-US" sz="1100" dirty="0" err="1" smtClean="0"/>
                        <a:t>CoBit</a:t>
                      </a:r>
                      <a:r>
                        <a:rPr lang="en-US" sz="1100" dirty="0" smtClean="0"/>
                        <a:t> AI6)</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55</a:t>
            </a:fld>
            <a:endParaRPr lang="en-US" dirty="0"/>
          </a:p>
        </p:txBody>
      </p:sp>
      <p:sp>
        <p:nvSpPr>
          <p:cNvPr id="2" name="Content Placeholder 1"/>
          <p:cNvSpPr>
            <a:spLocks noGrp="1"/>
          </p:cNvSpPr>
          <p:nvPr>
            <p:ph sz="quarter" idx="13"/>
          </p:nvPr>
        </p:nvSpPr>
        <p:spPr/>
        <p:txBody>
          <a:bodyPr/>
          <a:lstStyle/>
          <a:p>
            <a:r>
              <a:rPr lang="da-DK" dirty="0"/>
              <a:t>Applikation og </a:t>
            </a:r>
            <a:r>
              <a:rPr lang="da-DK" dirty="0" smtClean="0"/>
              <a:t>database</a:t>
            </a:r>
            <a:endParaRPr lang="da-DK" dirty="0"/>
          </a:p>
        </p:txBody>
      </p:sp>
    </p:spTree>
    <p:extLst>
      <p:ext uri="{BB962C8B-B14F-4D97-AF65-F5344CB8AC3E}">
        <p14:creationId xmlns:p14="http://schemas.microsoft.com/office/powerpoint/2010/main" val="3058953888"/>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a:t>
            </a:r>
            <a:r>
              <a:rPr lang="en-US" dirty="0" err="1" smtClean="0"/>
              <a:t>applikation</a:t>
            </a:r>
            <a:r>
              <a:rPr lang="en-US" dirty="0" smtClean="0"/>
              <a:t> (</a:t>
            </a:r>
            <a:r>
              <a:rPr lang="en-US" dirty="0" err="1" smtClean="0"/>
              <a:t>garanteret</a:t>
            </a:r>
            <a:r>
              <a:rPr lang="en-US" dirty="0" smtClean="0"/>
              <a:t>)</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373436344"/>
              </p:ext>
            </p:extLst>
          </p:nvPr>
        </p:nvGraphicFramePr>
        <p:xfrm>
          <a:off x="368300" y="2058721"/>
          <a:ext cx="8229600" cy="1734786"/>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Systems management</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smtClean="0"/>
                        <a:t>Monitoring and </a:t>
                      </a:r>
                      <a:r>
                        <a:rPr lang="fr-FR" sz="1100" dirty="0" err="1" smtClean="0"/>
                        <a:t>reporting</a:t>
                      </a:r>
                      <a:r>
                        <a:rPr lang="fr-FR" sz="1100" dirty="0" smtClean="0"/>
                        <a:t> (</a:t>
                      </a:r>
                      <a:r>
                        <a:rPr lang="fr-FR" sz="1100" dirty="0" err="1" smtClean="0"/>
                        <a:t>corresponding</a:t>
                      </a:r>
                      <a:r>
                        <a:rPr lang="fr-FR" sz="1100" dirty="0" smtClean="0"/>
                        <a:t> to </a:t>
                      </a:r>
                      <a:r>
                        <a:rPr lang="fr-FR" sz="1100" dirty="0" err="1" smtClean="0"/>
                        <a:t>CoBit</a:t>
                      </a:r>
                      <a:r>
                        <a:rPr lang="fr-FR" sz="1100" dirty="0" smtClean="0"/>
                        <a:t> </a:t>
                      </a:r>
                      <a:r>
                        <a:rPr lang="fr-FR" sz="1100" dirty="0" err="1" smtClean="0"/>
                        <a:t>process</a:t>
                      </a:r>
                      <a:r>
                        <a:rPr lang="fr-FR" sz="1100" dirty="0" smtClean="0"/>
                        <a:t> ME1)</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2.</a:t>
                      </a:r>
                      <a:endParaRPr lang="en-US" sz="1100" dirty="0"/>
                    </a:p>
                  </a:txBody>
                  <a:tcPr/>
                </a:tc>
                <a:tc>
                  <a:txBody>
                    <a:bodyPr/>
                    <a:lstStyle/>
                    <a:p>
                      <a:r>
                        <a:rPr lang="en-US" sz="1100" dirty="0" smtClean="0"/>
                        <a:t>Manage capacity and</a:t>
                      </a:r>
                      <a:r>
                        <a:rPr lang="en-US" sz="1100" baseline="0" dirty="0" smtClean="0"/>
                        <a:t> reporting (corresponding to </a:t>
                      </a:r>
                      <a:r>
                        <a:rPr lang="en-US" sz="1100" baseline="0" dirty="0" err="1" smtClean="0"/>
                        <a:t>CoBit</a:t>
                      </a:r>
                      <a:r>
                        <a:rPr lang="en-US" sz="1100" baseline="0" dirty="0" smtClean="0"/>
                        <a:t> DS3)</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Manage problems (corresponding to </a:t>
                      </a:r>
                      <a:r>
                        <a:rPr lang="en-US" sz="1100" dirty="0" err="1" smtClean="0"/>
                        <a:t>CoBit</a:t>
                      </a:r>
                      <a:r>
                        <a:rPr lang="en-US" sz="1100" baseline="0" dirty="0" smtClean="0"/>
                        <a:t> DS10)</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Backup and restore (corresponding to </a:t>
                      </a:r>
                      <a:r>
                        <a:rPr lang="en-US" sz="1100" dirty="0" err="1" smtClean="0"/>
                        <a:t>CoBit</a:t>
                      </a:r>
                      <a:r>
                        <a:rPr lang="en-US" sz="1100" dirty="0" smtClean="0"/>
                        <a:t> DS11.5)</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5.</a:t>
                      </a:r>
                      <a:endParaRPr lang="en-US" sz="1100" dirty="0"/>
                    </a:p>
                  </a:txBody>
                  <a:tcPr/>
                </a:tc>
                <a:tc>
                  <a:txBody>
                    <a:bodyPr/>
                    <a:lstStyle/>
                    <a:p>
                      <a:r>
                        <a:rPr lang="en-US" sz="1100" dirty="0" smtClean="0"/>
                        <a:t>Installations and upgrades (corresponding to </a:t>
                      </a:r>
                      <a:r>
                        <a:rPr lang="en-US" sz="1100" dirty="0" err="1" smtClean="0"/>
                        <a:t>CoBit</a:t>
                      </a:r>
                      <a:r>
                        <a:rPr lang="en-US" sz="1100" dirty="0" smtClean="0"/>
                        <a:t> AI6)</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56</a:t>
            </a:fld>
            <a:endParaRPr lang="en-US" dirty="0"/>
          </a:p>
        </p:txBody>
      </p:sp>
      <p:sp>
        <p:nvSpPr>
          <p:cNvPr id="2" name="Content Placeholder 1"/>
          <p:cNvSpPr>
            <a:spLocks noGrp="1"/>
          </p:cNvSpPr>
          <p:nvPr>
            <p:ph sz="quarter" idx="13"/>
          </p:nvPr>
        </p:nvSpPr>
        <p:spPr/>
        <p:txBody>
          <a:bodyPr/>
          <a:lstStyle/>
          <a:p>
            <a:r>
              <a:rPr lang="da-DK" dirty="0"/>
              <a:t>Applikation og </a:t>
            </a:r>
            <a:r>
              <a:rPr lang="da-DK" dirty="0" smtClean="0"/>
              <a:t>database</a:t>
            </a:r>
            <a:endParaRPr lang="da-DK" dirty="0"/>
          </a:p>
        </p:txBody>
      </p:sp>
    </p:spTree>
    <p:extLst>
      <p:ext uri="{BB962C8B-B14F-4D97-AF65-F5344CB8AC3E}">
        <p14:creationId xmlns:p14="http://schemas.microsoft.com/office/powerpoint/2010/main" val="468030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a-DK" dirty="0" smtClean="0"/>
              <a:t>Benchmark</a:t>
            </a:r>
            <a:endParaRPr lang="da-DK" dirty="0"/>
          </a:p>
        </p:txBody>
      </p:sp>
      <p:sp>
        <p:nvSpPr>
          <p:cNvPr id="3" name="Text Placeholder 2"/>
          <p:cNvSpPr>
            <a:spLocks noGrp="1"/>
          </p:cNvSpPr>
          <p:nvPr>
            <p:ph type="body" idx="1"/>
          </p:nvPr>
        </p:nvSpPr>
        <p:spPr/>
        <p:txBody>
          <a:bodyPr>
            <a:normAutofit/>
          </a:bodyPr>
          <a:lstStyle/>
          <a:p>
            <a:r>
              <a:rPr lang="da-DK" sz="3200" dirty="0" smtClean="0">
                <a:solidFill>
                  <a:srgbClr val="FFFFFF"/>
                </a:solidFill>
              </a:rPr>
              <a:t>Workstations</a:t>
            </a:r>
            <a:endParaRPr lang="da-DK" sz="3200" dirty="0">
              <a:solidFill>
                <a:srgbClr val="FFFFFF"/>
              </a:solidFill>
            </a:endParaRPr>
          </a:p>
        </p:txBody>
      </p:sp>
      <p:sp>
        <p:nvSpPr>
          <p:cNvPr id="4"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GB" dirty="0" smtClean="0"/>
              <a:t> </a:t>
            </a:r>
            <a:fld id="{B3563B6D-9DE4-49C1-93A5-17705ECBBDB9}" type="slidenum">
              <a:rPr lang="en-GB" smtClean="0"/>
              <a:pPr>
                <a:defRPr/>
              </a:pPr>
              <a:t>57</a:t>
            </a:fld>
            <a:endParaRPr lang="en-GB" dirty="0"/>
          </a:p>
        </p:txBody>
      </p:sp>
    </p:spTree>
    <p:extLst>
      <p:ext uri="{BB962C8B-B14F-4D97-AF65-F5344CB8AC3E}">
        <p14:creationId xmlns:p14="http://schemas.microsoft.com/office/powerpoint/2010/main" val="173680090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r>
              <a:rPr lang="da-DK" dirty="0" smtClean="0"/>
              <a:t>På </a:t>
            </a:r>
            <a:r>
              <a:rPr lang="da-DK" dirty="0" err="1" smtClean="0"/>
              <a:t>workstations</a:t>
            </a:r>
            <a:r>
              <a:rPr lang="da-DK" dirty="0" smtClean="0"/>
              <a:t> bliver der kun leveret en serviceydelse. Hardware </a:t>
            </a:r>
            <a:r>
              <a:rPr lang="da-DK" b="1" u="sng" dirty="0" smtClean="0"/>
              <a:t>indgår ikke</a:t>
            </a:r>
            <a:r>
              <a:rPr lang="da-DK" dirty="0" smtClean="0"/>
              <a:t> som en del af prisen.</a:t>
            </a:r>
          </a:p>
          <a:p>
            <a:endParaRPr lang="da-DK" dirty="0"/>
          </a:p>
          <a:p>
            <a:r>
              <a:rPr lang="da-DK" dirty="0" smtClean="0"/>
              <a:t>Der er forskel på brugerbetalingen alt efter om kunden ønsker en tynd klient eller en standard </a:t>
            </a:r>
            <a:r>
              <a:rPr lang="da-DK" dirty="0" err="1" smtClean="0"/>
              <a:t>workstation</a:t>
            </a:r>
            <a:r>
              <a:rPr lang="da-DK" dirty="0" smtClean="0"/>
              <a:t>.</a:t>
            </a:r>
          </a:p>
          <a:p>
            <a:endParaRPr lang="da-DK" dirty="0"/>
          </a:p>
          <a:p>
            <a:r>
              <a:rPr lang="da-DK" dirty="0" smtClean="0"/>
              <a:t>Der er et tillæg på </a:t>
            </a:r>
            <a:r>
              <a:rPr lang="da-DK" b="1" u="sng" dirty="0" smtClean="0"/>
              <a:t>110 DKK per bruger</a:t>
            </a:r>
            <a:r>
              <a:rPr lang="da-DK" dirty="0" smtClean="0"/>
              <a:t> for en standard </a:t>
            </a:r>
            <a:r>
              <a:rPr lang="da-DK" dirty="0" err="1" smtClean="0"/>
              <a:t>workstation</a:t>
            </a:r>
            <a:r>
              <a:rPr lang="da-DK" dirty="0" smtClean="0"/>
              <a:t>.</a:t>
            </a:r>
          </a:p>
          <a:p>
            <a:endParaRPr lang="da-DK" dirty="0"/>
          </a:p>
          <a:p>
            <a:r>
              <a:rPr lang="da-DK" dirty="0" smtClean="0"/>
              <a:t>Der er på tidspunktet for </a:t>
            </a:r>
            <a:r>
              <a:rPr lang="da-DK" dirty="0" err="1" smtClean="0"/>
              <a:t>benchmarken</a:t>
            </a:r>
            <a:r>
              <a:rPr lang="da-DK" dirty="0" smtClean="0"/>
              <a:t> 935 brugere med standard </a:t>
            </a:r>
            <a:r>
              <a:rPr lang="da-DK" dirty="0" err="1" smtClean="0"/>
              <a:t>workstations</a:t>
            </a:r>
            <a:r>
              <a:rPr lang="da-DK" dirty="0" smtClean="0"/>
              <a:t> og 600 brugere på tynde klienter.</a:t>
            </a:r>
          </a:p>
          <a:p>
            <a:endParaRPr lang="da-DK" dirty="0"/>
          </a:p>
          <a:p>
            <a:r>
              <a:rPr lang="da-DK" dirty="0" smtClean="0"/>
              <a:t>Serviceydelsen er den samme for begge klienter.</a:t>
            </a:r>
          </a:p>
          <a:p>
            <a:endParaRPr lang="da-DK" dirty="0"/>
          </a:p>
          <a:p>
            <a:r>
              <a:rPr lang="da-DK" dirty="0" smtClean="0"/>
              <a:t>Der er betydelig forskel på den garanterede og den leveret ydelse.</a:t>
            </a:r>
            <a:endParaRPr lang="da-DK" dirty="0"/>
          </a:p>
        </p:txBody>
      </p:sp>
      <p:sp>
        <p:nvSpPr>
          <p:cNvPr id="4" name="Title 3"/>
          <p:cNvSpPr>
            <a:spLocks noGrp="1"/>
          </p:cNvSpPr>
          <p:nvPr>
            <p:ph type="title"/>
          </p:nvPr>
        </p:nvSpPr>
        <p:spPr/>
        <p:txBody>
          <a:bodyPr/>
          <a:lstStyle/>
          <a:p>
            <a:r>
              <a:rPr lang="da-DK" dirty="0" smtClean="0"/>
              <a:t>Workstations</a:t>
            </a:r>
            <a:endParaRPr lang="da-DK" dirty="0"/>
          </a:p>
        </p:txBody>
      </p:sp>
      <p:sp>
        <p:nvSpPr>
          <p:cNvPr id="6" name="Content Placeholder 5"/>
          <p:cNvSpPr>
            <a:spLocks noGrp="1"/>
          </p:cNvSpPr>
          <p:nvPr>
            <p:ph sz="quarter" idx="13"/>
          </p:nvPr>
        </p:nvSpPr>
        <p:spPr/>
        <p:txBody>
          <a:bodyPr/>
          <a:lstStyle/>
          <a:p>
            <a:r>
              <a:rPr lang="da-DK" dirty="0" smtClean="0"/>
              <a:t>Workstations</a:t>
            </a:r>
            <a:endParaRPr lang="da-DK" dirty="0"/>
          </a:p>
        </p:txBody>
      </p:sp>
    </p:spTree>
    <p:extLst>
      <p:ext uri="{BB962C8B-B14F-4D97-AF65-F5344CB8AC3E}">
        <p14:creationId xmlns:p14="http://schemas.microsoft.com/office/powerpoint/2010/main" val="1316349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workstation (</a:t>
            </a:r>
            <a:r>
              <a:rPr lang="en-US" dirty="0" err="1" smtClean="0"/>
              <a:t>garanteret</a:t>
            </a:r>
            <a:r>
              <a:rPr lang="en-US" dirty="0" smtClean="0"/>
              <a:t>)</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3690894370"/>
              </p:ext>
            </p:extLst>
          </p:nvPr>
        </p:nvGraphicFramePr>
        <p:xfrm>
          <a:off x="368300" y="2058721"/>
          <a:ext cx="8229600" cy="4495800"/>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Workstations</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err="1" smtClean="0"/>
                        <a:t>Asset</a:t>
                      </a:r>
                      <a:r>
                        <a:rPr lang="fr-FR" sz="1100" dirty="0" smtClean="0"/>
                        <a:t> management – </a:t>
                      </a:r>
                      <a:r>
                        <a:rPr lang="fr-FR" sz="1100" dirty="0" err="1" smtClean="0"/>
                        <a:t>includes</a:t>
                      </a:r>
                      <a:r>
                        <a:rPr lang="fr-FR" sz="1100" dirty="0" smtClean="0"/>
                        <a:t> </a:t>
                      </a:r>
                      <a:r>
                        <a:rPr lang="fr-FR" sz="1100" dirty="0" err="1" smtClean="0"/>
                        <a:t>inventory</a:t>
                      </a:r>
                      <a:r>
                        <a:rPr lang="fr-FR" sz="1100" dirty="0" smtClean="0"/>
                        <a:t>, </a:t>
                      </a:r>
                      <a:r>
                        <a:rPr lang="fr-FR" sz="1100" dirty="0" err="1" smtClean="0"/>
                        <a:t>asset</a:t>
                      </a:r>
                      <a:r>
                        <a:rPr lang="fr-FR" sz="1100" dirty="0" smtClean="0"/>
                        <a:t> </a:t>
                      </a:r>
                      <a:r>
                        <a:rPr lang="fr-FR" sz="1100" dirty="0" err="1" smtClean="0"/>
                        <a:t>tracking</a:t>
                      </a:r>
                      <a:r>
                        <a:rPr lang="fr-FR" sz="1100" dirty="0" smtClean="0"/>
                        <a:t> and </a:t>
                      </a:r>
                      <a:r>
                        <a:rPr lang="fr-FR" sz="1100" dirty="0" err="1" smtClean="0"/>
                        <a:t>reporting</a:t>
                      </a:r>
                      <a:r>
                        <a:rPr lang="fr-FR" sz="1100" dirty="0" smtClean="0"/>
                        <a:t>, hardware </a:t>
                      </a:r>
                      <a:r>
                        <a:rPr lang="fr-FR" sz="1100" dirty="0" err="1" smtClean="0"/>
                        <a:t>financial</a:t>
                      </a:r>
                      <a:r>
                        <a:rPr lang="fr-FR" sz="1100" dirty="0" smtClean="0"/>
                        <a:t> management and software </a:t>
                      </a:r>
                      <a:r>
                        <a:rPr lang="fr-FR" sz="1100" dirty="0" err="1" smtClean="0"/>
                        <a:t>license</a:t>
                      </a:r>
                      <a:r>
                        <a:rPr lang="fr-FR" sz="1100" dirty="0" smtClean="0"/>
                        <a:t> management. </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20</a:t>
                      </a:r>
                    </a:p>
                  </a:txBody>
                  <a:tcPr/>
                </a:tc>
              </a:tr>
              <a:tr h="234629">
                <a:tc>
                  <a:txBody>
                    <a:bodyPr/>
                    <a:lstStyle/>
                    <a:p>
                      <a:r>
                        <a:rPr lang="en-US" sz="1100" dirty="0" smtClean="0"/>
                        <a:t>2.</a:t>
                      </a:r>
                      <a:endParaRPr lang="en-US" sz="1100" dirty="0"/>
                    </a:p>
                  </a:txBody>
                  <a:tcPr/>
                </a:tc>
                <a:tc>
                  <a:txBody>
                    <a:bodyPr/>
                    <a:lstStyle/>
                    <a:p>
                      <a:r>
                        <a:rPr lang="en-US" sz="1100" dirty="0" smtClean="0"/>
                        <a:t>Procurement services - include </a:t>
                      </a:r>
                      <a:r>
                        <a:rPr lang="en-US" sz="1100" dirty="0" err="1" smtClean="0"/>
                        <a:t>centralised</a:t>
                      </a:r>
                      <a:r>
                        <a:rPr lang="en-US" sz="1100" dirty="0" smtClean="0"/>
                        <a:t> order desk, order tracking and receiving/shipping.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Desk side support - includes software break/fix, dedicated on-site support and dispatched on-site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Hardware break/fix maintenance - includes warranty coordination, warranty service and out-of-warranty service.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25</a:t>
                      </a:r>
                    </a:p>
                  </a:txBody>
                  <a:tcPr/>
                </a:tc>
              </a:tr>
              <a:tr h="234629">
                <a:tc>
                  <a:txBody>
                    <a:bodyPr/>
                    <a:lstStyle/>
                    <a:p>
                      <a:r>
                        <a:rPr lang="en-US" sz="1100" dirty="0" smtClean="0"/>
                        <a:t>5.</a:t>
                      </a:r>
                      <a:endParaRPr lang="en-US" sz="1100" dirty="0"/>
                    </a:p>
                  </a:txBody>
                  <a:tcPr/>
                </a:tc>
                <a:tc>
                  <a:txBody>
                    <a:bodyPr/>
                    <a:lstStyle/>
                    <a:p>
                      <a:r>
                        <a:rPr lang="en-US" sz="1100" dirty="0" smtClean="0"/>
                        <a:t>Desktop IMAC services - includes IMAC service coordination and IMAC service performance.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25</a:t>
                      </a:r>
                    </a:p>
                  </a:txBody>
                  <a:tcPr/>
                </a:tc>
              </a:tr>
              <a:tr h="234629">
                <a:tc>
                  <a:txBody>
                    <a:bodyPr/>
                    <a:lstStyle/>
                    <a:p>
                      <a:r>
                        <a:rPr lang="en-US" sz="1100" dirty="0" smtClean="0"/>
                        <a:t>6.</a:t>
                      </a:r>
                      <a:endParaRPr lang="en-US" sz="1100" dirty="0"/>
                    </a:p>
                  </a:txBody>
                  <a:tcPr/>
                </a:tc>
                <a:tc>
                  <a:txBody>
                    <a:bodyPr/>
                    <a:lstStyle/>
                    <a:p>
                      <a:r>
                        <a:rPr lang="en-US" sz="1100" dirty="0" smtClean="0"/>
                        <a:t>LAN server - includes user ID administration, server administration, server monitoring, server fault management, security management, capacity management, configuration management, virus prevention/eradication, backup/recovery services and server hardware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7.</a:t>
                      </a:r>
                      <a:endParaRPr lang="en-US" sz="1100" dirty="0"/>
                    </a:p>
                  </a:txBody>
                  <a:tcPr/>
                </a:tc>
                <a:tc>
                  <a:txBody>
                    <a:bodyPr/>
                    <a:lstStyle/>
                    <a:p>
                      <a:r>
                        <a:rPr lang="en-US" sz="1100" dirty="0" smtClean="0"/>
                        <a:t>Premises network - includes LAN administration; LAN system monitoring and LAN fault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8.</a:t>
                      </a:r>
                      <a:endParaRPr lang="en-US" sz="1100" dirty="0"/>
                    </a:p>
                  </a:txBody>
                  <a:tcPr/>
                </a:tc>
                <a:tc>
                  <a:txBody>
                    <a:bodyPr/>
                    <a:lstStyle/>
                    <a:p>
                      <a:r>
                        <a:rPr lang="en-US" sz="1100" dirty="0" smtClean="0"/>
                        <a:t>Software distribution - includes build maintenance, system imaging, software distribution (push or pull) and virus software updates.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9.</a:t>
                      </a:r>
                      <a:endParaRPr lang="en-US" sz="1100" dirty="0"/>
                    </a:p>
                  </a:txBody>
                  <a:tcPr/>
                </a:tc>
                <a:tc>
                  <a:txBody>
                    <a:bodyPr/>
                    <a:lstStyle/>
                    <a:p>
                      <a:r>
                        <a:rPr lang="en-US" sz="1100" dirty="0" smtClean="0"/>
                        <a:t>E-Mail/Groupware - includes end-user administration, e-mail server management and administration, e-mail server hardware support and maintenance and groupware services.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10.</a:t>
                      </a:r>
                      <a:endParaRPr lang="en-US" sz="1100" dirty="0"/>
                    </a:p>
                  </a:txBody>
                  <a:tcPr/>
                </a:tc>
                <a:tc>
                  <a:txBody>
                    <a:bodyPr/>
                    <a:lstStyle/>
                    <a:p>
                      <a:r>
                        <a:rPr lang="en-US" sz="1100" dirty="0" smtClean="0"/>
                        <a:t>Service management - includes service-level management, service-level reporting (simple, moderate and complex), problem management system and system monitoring tools.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11.</a:t>
                      </a:r>
                      <a:endParaRPr lang="en-US" sz="1100" dirty="0"/>
                    </a:p>
                  </a:txBody>
                  <a:tcPr/>
                </a:tc>
                <a:tc>
                  <a:txBody>
                    <a:bodyPr/>
                    <a:lstStyle/>
                    <a:p>
                      <a:r>
                        <a:rPr lang="en-US" sz="1100" dirty="0" smtClean="0"/>
                        <a:t>Printer maintenance - includes service coordination.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50</a:t>
                      </a:r>
                    </a:p>
                  </a:txBody>
                  <a:tcPr/>
                </a:tc>
              </a:tr>
              <a:tr h="234629">
                <a:tc>
                  <a:txBody>
                    <a:bodyPr/>
                    <a:lstStyle/>
                    <a:p>
                      <a:r>
                        <a:rPr lang="en-US" sz="1100" dirty="0" smtClean="0"/>
                        <a:t>12.</a:t>
                      </a:r>
                      <a:endParaRPr lang="en-US" sz="1100" dirty="0"/>
                    </a:p>
                  </a:txBody>
                  <a:tcPr/>
                </a:tc>
                <a:tc>
                  <a: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en-US" sz="1100" dirty="0" smtClean="0"/>
                        <a:t>Hardware maintenance.</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59</a:t>
            </a:fld>
            <a:endParaRPr lang="en-US" dirty="0"/>
          </a:p>
        </p:txBody>
      </p:sp>
      <p:sp>
        <p:nvSpPr>
          <p:cNvPr id="2" name="Content Placeholder 1"/>
          <p:cNvSpPr>
            <a:spLocks noGrp="1"/>
          </p:cNvSpPr>
          <p:nvPr>
            <p:ph sz="quarter" idx="13"/>
          </p:nvPr>
        </p:nvSpPr>
        <p:spPr/>
        <p:txBody>
          <a:bodyPr/>
          <a:lstStyle/>
          <a:p>
            <a:r>
              <a:rPr lang="da-DK" dirty="0" smtClean="0"/>
              <a:t>Workstations</a:t>
            </a:r>
            <a:endParaRPr lang="da-DK" dirty="0"/>
          </a:p>
        </p:txBody>
      </p:sp>
    </p:spTree>
    <p:extLst>
      <p:ext uri="{BB962C8B-B14F-4D97-AF65-F5344CB8AC3E}">
        <p14:creationId xmlns:p14="http://schemas.microsoft.com/office/powerpoint/2010/main" val="3496256733"/>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smtClean="0"/>
              <a:t>Scope for workstation (leveret)</a:t>
            </a:r>
            <a:endParaRPr lang="en-US" dirty="0"/>
          </a:p>
        </p:txBody>
      </p:sp>
      <p:graphicFrame>
        <p:nvGraphicFramePr>
          <p:cNvPr id="5" name="Content Placeholder 4"/>
          <p:cNvGraphicFramePr>
            <a:graphicFrameLocks/>
          </p:cNvGraphicFramePr>
          <p:nvPr>
            <p:extLst>
              <p:ext uri="{D42A27DB-BD31-4B8C-83A1-F6EECF244321}">
                <p14:modId xmlns:p14="http://schemas.microsoft.com/office/powerpoint/2010/main" val="1570176806"/>
              </p:ext>
            </p:extLst>
          </p:nvPr>
        </p:nvGraphicFramePr>
        <p:xfrm>
          <a:off x="368300" y="2058721"/>
          <a:ext cx="8229600" cy="4495800"/>
        </p:xfrm>
        <a:graphic>
          <a:graphicData uri="http://schemas.openxmlformats.org/drawingml/2006/table">
            <a:tbl>
              <a:tblPr firstRow="1" bandRow="1">
                <a:tableStyleId>{3C2FFA5D-87B4-456A-9821-1D502468CF0F}</a:tableStyleId>
              </a:tblPr>
              <a:tblGrid>
                <a:gridCol w="368300"/>
                <a:gridCol w="6904370"/>
                <a:gridCol w="956930"/>
              </a:tblGrid>
              <a:tr h="234629">
                <a:tc>
                  <a:txBody>
                    <a:bodyPr/>
                    <a:lstStyle/>
                    <a:p>
                      <a:pPr algn="ctr"/>
                      <a:endParaRPr lang="en-US" sz="1100" dirty="0"/>
                    </a:p>
                  </a:txBody>
                  <a:tcPr/>
                </a:tc>
                <a:tc>
                  <a:txBody>
                    <a:bodyPr/>
                    <a:lstStyle/>
                    <a:p>
                      <a:pPr algn="ctr"/>
                      <a:r>
                        <a:rPr lang="en-US" sz="1100" dirty="0" smtClean="0"/>
                        <a:t>Workstations</a:t>
                      </a:r>
                      <a:endParaRPr lang="en-US" sz="1100" dirty="0"/>
                    </a:p>
                  </a:txBody>
                  <a:tcPr/>
                </a:tc>
                <a:tc>
                  <a:txBody>
                    <a:bodyPr/>
                    <a:lstStyle/>
                    <a:p>
                      <a:pPr algn="ctr"/>
                      <a:r>
                        <a:rPr lang="en-US" sz="1200" dirty="0" smtClean="0"/>
                        <a:t>Included</a:t>
                      </a:r>
                      <a:endParaRPr lang="en-US" sz="1200" dirty="0"/>
                    </a:p>
                  </a:txBody>
                  <a:tcPr/>
                </a:tc>
              </a:tr>
              <a:tr h="363186">
                <a:tc>
                  <a:txBody>
                    <a:bodyPr/>
                    <a:lstStyle/>
                    <a:p>
                      <a:r>
                        <a:rPr lang="en-US" sz="1100" dirty="0" smtClean="0"/>
                        <a:t>1.</a:t>
                      </a:r>
                      <a:endParaRPr lang="en-US" sz="1100" dirty="0"/>
                    </a:p>
                  </a:txBody>
                  <a:tcPr/>
                </a:tc>
                <a:tc>
                  <a:txBody>
                    <a:bodyPr/>
                    <a:lstStyle/>
                    <a:p>
                      <a:r>
                        <a:rPr lang="fr-FR" sz="1100" dirty="0" err="1" smtClean="0"/>
                        <a:t>Asset</a:t>
                      </a:r>
                      <a:r>
                        <a:rPr lang="fr-FR" sz="1100" dirty="0" smtClean="0"/>
                        <a:t> management – </a:t>
                      </a:r>
                      <a:r>
                        <a:rPr lang="fr-FR" sz="1100" dirty="0" err="1" smtClean="0"/>
                        <a:t>includes</a:t>
                      </a:r>
                      <a:r>
                        <a:rPr lang="fr-FR" sz="1100" dirty="0" smtClean="0"/>
                        <a:t> </a:t>
                      </a:r>
                      <a:r>
                        <a:rPr lang="fr-FR" sz="1100" dirty="0" err="1" smtClean="0"/>
                        <a:t>inventory</a:t>
                      </a:r>
                      <a:r>
                        <a:rPr lang="fr-FR" sz="1100" dirty="0" smtClean="0"/>
                        <a:t>, </a:t>
                      </a:r>
                      <a:r>
                        <a:rPr lang="fr-FR" sz="1100" dirty="0" err="1" smtClean="0"/>
                        <a:t>asset</a:t>
                      </a:r>
                      <a:r>
                        <a:rPr lang="fr-FR" sz="1100" dirty="0" smtClean="0"/>
                        <a:t> </a:t>
                      </a:r>
                      <a:r>
                        <a:rPr lang="fr-FR" sz="1100" dirty="0" err="1" smtClean="0"/>
                        <a:t>tracking</a:t>
                      </a:r>
                      <a:r>
                        <a:rPr lang="fr-FR" sz="1100" dirty="0" smtClean="0"/>
                        <a:t> and </a:t>
                      </a:r>
                      <a:r>
                        <a:rPr lang="fr-FR" sz="1100" dirty="0" err="1" smtClean="0"/>
                        <a:t>reporting</a:t>
                      </a:r>
                      <a:r>
                        <a:rPr lang="fr-FR" sz="1100" dirty="0" smtClean="0"/>
                        <a:t>, hardware </a:t>
                      </a:r>
                      <a:r>
                        <a:rPr lang="fr-FR" sz="1100" dirty="0" err="1" smtClean="0"/>
                        <a:t>financial</a:t>
                      </a:r>
                      <a:r>
                        <a:rPr lang="fr-FR" sz="1100" dirty="0" smtClean="0"/>
                        <a:t> management and software </a:t>
                      </a:r>
                      <a:r>
                        <a:rPr lang="fr-FR" sz="1100" dirty="0" err="1" smtClean="0"/>
                        <a:t>license</a:t>
                      </a:r>
                      <a:r>
                        <a:rPr lang="fr-FR" sz="1100" dirty="0" smtClean="0"/>
                        <a:t> management. </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75</a:t>
                      </a:r>
                    </a:p>
                  </a:txBody>
                  <a:tcPr/>
                </a:tc>
              </a:tr>
              <a:tr h="234629">
                <a:tc>
                  <a:txBody>
                    <a:bodyPr/>
                    <a:lstStyle/>
                    <a:p>
                      <a:r>
                        <a:rPr lang="en-US" sz="1100" dirty="0" smtClean="0"/>
                        <a:t>2.</a:t>
                      </a:r>
                      <a:endParaRPr lang="en-US" sz="1100" dirty="0"/>
                    </a:p>
                  </a:txBody>
                  <a:tcPr/>
                </a:tc>
                <a:tc>
                  <a:txBody>
                    <a:bodyPr/>
                    <a:lstStyle/>
                    <a:p>
                      <a:r>
                        <a:rPr lang="en-US" sz="1100" dirty="0" smtClean="0"/>
                        <a:t>Procurement services - include </a:t>
                      </a:r>
                      <a:r>
                        <a:rPr lang="en-US" sz="1100" dirty="0" err="1" smtClean="0"/>
                        <a:t>centralised</a:t>
                      </a:r>
                      <a:r>
                        <a:rPr lang="en-US" sz="1100" dirty="0" smtClean="0"/>
                        <a:t> order desk, order tracking and receiving/shipping.</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3.</a:t>
                      </a:r>
                      <a:endParaRPr lang="en-US" sz="1100" dirty="0"/>
                    </a:p>
                  </a:txBody>
                  <a:tcPr/>
                </a:tc>
                <a:tc>
                  <a:txBody>
                    <a:bodyPr/>
                    <a:lstStyle/>
                    <a:p>
                      <a:r>
                        <a:rPr lang="en-US" sz="1100" dirty="0" smtClean="0"/>
                        <a:t>Desk side support - includes software break/fix, dedicated on-site support and dispatched on-site support.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4.</a:t>
                      </a:r>
                      <a:endParaRPr lang="en-US" sz="1100" dirty="0"/>
                    </a:p>
                  </a:txBody>
                  <a:tcPr/>
                </a:tc>
                <a:tc>
                  <a:txBody>
                    <a:bodyPr/>
                    <a:lstStyle/>
                    <a:p>
                      <a:r>
                        <a:rPr lang="en-US" sz="1100" dirty="0" smtClean="0"/>
                        <a:t>Hardware break/fix maintenance - includes warranty coordination, warranty service and out-of-warranty service.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75</a:t>
                      </a:r>
                    </a:p>
                  </a:txBody>
                  <a:tcPr/>
                </a:tc>
              </a:tr>
              <a:tr h="234629">
                <a:tc>
                  <a:txBody>
                    <a:bodyPr/>
                    <a:lstStyle/>
                    <a:p>
                      <a:r>
                        <a:rPr lang="en-US" sz="1100" dirty="0" smtClean="0"/>
                        <a:t>5.</a:t>
                      </a:r>
                      <a:endParaRPr lang="en-US" sz="1100" dirty="0"/>
                    </a:p>
                  </a:txBody>
                  <a:tcPr/>
                </a:tc>
                <a:tc>
                  <a:txBody>
                    <a:bodyPr/>
                    <a:lstStyle/>
                    <a:p>
                      <a:r>
                        <a:rPr lang="en-US" sz="1100" dirty="0" smtClean="0"/>
                        <a:t>Desktop IMAC services - includes IMAC service coordination and IMAC service performance.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75</a:t>
                      </a:r>
                    </a:p>
                  </a:txBody>
                  <a:tcPr/>
                </a:tc>
              </a:tr>
              <a:tr h="234629">
                <a:tc>
                  <a:txBody>
                    <a:bodyPr/>
                    <a:lstStyle/>
                    <a:p>
                      <a:r>
                        <a:rPr lang="en-US" sz="1100" dirty="0" smtClean="0"/>
                        <a:t>6.</a:t>
                      </a:r>
                      <a:endParaRPr lang="en-US" sz="1100" dirty="0"/>
                    </a:p>
                  </a:txBody>
                  <a:tcPr/>
                </a:tc>
                <a:tc>
                  <a:txBody>
                    <a:bodyPr/>
                    <a:lstStyle/>
                    <a:p>
                      <a:r>
                        <a:rPr lang="en-US" sz="1100" dirty="0" smtClean="0"/>
                        <a:t>LAN server - includes user ID administration, server administration, server monitoring, server fault management, security management, capacity management, configuration management, virus prevention/eradication, backup/recovery services and server hardware maintenance.</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90</a:t>
                      </a:r>
                    </a:p>
                  </a:txBody>
                  <a:tcPr/>
                </a:tc>
              </a:tr>
              <a:tr h="234629">
                <a:tc>
                  <a:txBody>
                    <a:bodyPr/>
                    <a:lstStyle/>
                    <a:p>
                      <a:r>
                        <a:rPr lang="en-US" sz="1100" dirty="0" smtClean="0"/>
                        <a:t>7.</a:t>
                      </a:r>
                      <a:endParaRPr lang="en-US" sz="1100" dirty="0"/>
                    </a:p>
                  </a:txBody>
                  <a:tcPr/>
                </a:tc>
                <a:tc>
                  <a:txBody>
                    <a:bodyPr/>
                    <a:lstStyle/>
                    <a:p>
                      <a:r>
                        <a:rPr lang="en-US" sz="1100" dirty="0" smtClean="0"/>
                        <a:t>Premises network - includes LAN administration; LAN system monitoring and LAN fault management.</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50</a:t>
                      </a:r>
                    </a:p>
                  </a:txBody>
                  <a:tcPr/>
                </a:tc>
              </a:tr>
              <a:tr h="234629">
                <a:tc>
                  <a:txBody>
                    <a:bodyPr/>
                    <a:lstStyle/>
                    <a:p>
                      <a:r>
                        <a:rPr lang="en-US" sz="1100" dirty="0" smtClean="0"/>
                        <a:t>8.</a:t>
                      </a:r>
                      <a:endParaRPr lang="en-US" sz="1100" dirty="0"/>
                    </a:p>
                  </a:txBody>
                  <a:tcPr/>
                </a:tc>
                <a:tc>
                  <a:txBody>
                    <a:bodyPr/>
                    <a:lstStyle/>
                    <a:p>
                      <a:r>
                        <a:rPr lang="en-US" sz="1100" dirty="0" smtClean="0"/>
                        <a:t>Software distribution - includes build maintenance, system imaging, software distribution (push or pull) and virus software updates.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110</a:t>
                      </a:r>
                    </a:p>
                  </a:txBody>
                  <a:tcPr/>
                </a:tc>
              </a:tr>
              <a:tr h="234629">
                <a:tc>
                  <a:txBody>
                    <a:bodyPr/>
                    <a:lstStyle/>
                    <a:p>
                      <a:r>
                        <a:rPr lang="en-US" sz="1100" dirty="0" smtClean="0"/>
                        <a:t>9.</a:t>
                      </a:r>
                      <a:endParaRPr lang="en-US" sz="1100" dirty="0"/>
                    </a:p>
                  </a:txBody>
                  <a:tcPr/>
                </a:tc>
                <a:tc>
                  <a:txBody>
                    <a:bodyPr/>
                    <a:lstStyle/>
                    <a:p>
                      <a:r>
                        <a:rPr lang="en-US" sz="1100" dirty="0" smtClean="0"/>
                        <a:t>E-Mail/Groupware - includes end-user administration, e-mail server management and administration, e-mail server hardware support and maintenance and groupware services.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r h="234629">
                <a:tc>
                  <a:txBody>
                    <a:bodyPr/>
                    <a:lstStyle/>
                    <a:p>
                      <a:r>
                        <a:rPr lang="en-US" sz="1100" dirty="0" smtClean="0"/>
                        <a:t>10.</a:t>
                      </a:r>
                      <a:endParaRPr lang="en-US" sz="1100" dirty="0"/>
                    </a:p>
                  </a:txBody>
                  <a:tcPr/>
                </a:tc>
                <a:tc>
                  <a:txBody>
                    <a:bodyPr/>
                    <a:lstStyle/>
                    <a:p>
                      <a:r>
                        <a:rPr lang="en-US" sz="1100" dirty="0" smtClean="0"/>
                        <a:t>Service management - includes service-level management, service-level reporting (simple, moderate and complex), problem management system and system monitoring tools.</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0</a:t>
                      </a:r>
                    </a:p>
                  </a:txBody>
                  <a:tcPr/>
                </a:tc>
              </a:tr>
              <a:tr h="234629">
                <a:tc>
                  <a:txBody>
                    <a:bodyPr/>
                    <a:lstStyle/>
                    <a:p>
                      <a:r>
                        <a:rPr lang="en-US" sz="1100" dirty="0" smtClean="0"/>
                        <a:t>11.</a:t>
                      </a:r>
                      <a:endParaRPr lang="en-US" sz="1100" dirty="0"/>
                    </a:p>
                  </a:txBody>
                  <a:tcPr/>
                </a:tc>
                <a:tc>
                  <a:txBody>
                    <a:bodyPr/>
                    <a:lstStyle/>
                    <a:p>
                      <a:r>
                        <a:rPr lang="en-US" sz="1100" dirty="0" smtClean="0"/>
                        <a:t>Printer maintenance - includes service coordination.</a:t>
                      </a:r>
                      <a:endParaRPr lang="en-US" sz="1100" dirty="0"/>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50</a:t>
                      </a:r>
                    </a:p>
                  </a:txBody>
                  <a:tcPr/>
                </a:tc>
              </a:tr>
              <a:tr h="234629">
                <a:tc>
                  <a:txBody>
                    <a:bodyPr/>
                    <a:lstStyle/>
                    <a:p>
                      <a:r>
                        <a:rPr lang="en-US" sz="1100" dirty="0" smtClean="0"/>
                        <a:t>12.</a:t>
                      </a:r>
                      <a:endParaRPr lang="en-US" sz="1100" dirty="0"/>
                    </a:p>
                  </a:txBody>
                  <a:tcPr/>
                </a:tc>
                <a:tc>
                  <a:txBody>
                    <a:bodyPr/>
                    <a:lstStyle/>
                    <a:p>
                      <a:pPr marL="0" marR="0" indent="0" algn="l" defTabSz="515813" rtl="0" eaLnBrk="1" fontAlgn="auto" latinLnBrk="0" hangingPunct="1">
                        <a:lnSpc>
                          <a:spcPct val="100000"/>
                        </a:lnSpc>
                        <a:spcBef>
                          <a:spcPts val="0"/>
                        </a:spcBef>
                        <a:spcAft>
                          <a:spcPts val="0"/>
                        </a:spcAft>
                        <a:buClrTx/>
                        <a:buSzTx/>
                        <a:buFontTx/>
                        <a:buNone/>
                        <a:tabLst/>
                        <a:defRPr/>
                      </a:pPr>
                      <a:r>
                        <a:rPr lang="en-US" sz="1100" dirty="0" smtClean="0"/>
                        <a:t>Hardware maintenance.</a:t>
                      </a:r>
                    </a:p>
                  </a:txBody>
                  <a:tcPr/>
                </a:tc>
                <a:tc>
                  <a:txBody>
                    <a:bodyPr/>
                    <a:lstStyle/>
                    <a:p>
                      <a:pPr marL="0" marR="0" indent="0" algn="r" defTabSz="515813" rtl="0" eaLnBrk="1" fontAlgn="auto" latinLnBrk="0" hangingPunct="1">
                        <a:lnSpc>
                          <a:spcPct val="100000"/>
                        </a:lnSpc>
                        <a:spcBef>
                          <a:spcPts val="0"/>
                        </a:spcBef>
                        <a:spcAft>
                          <a:spcPts val="0"/>
                        </a:spcAft>
                        <a:buClrTx/>
                        <a:buSzTx/>
                        <a:buFontTx/>
                        <a:buNone/>
                        <a:tabLst/>
                        <a:defRPr/>
                      </a:pPr>
                      <a:r>
                        <a:rPr lang="en-US" sz="1200" dirty="0" smtClean="0"/>
                        <a:t>100</a:t>
                      </a:r>
                    </a:p>
                  </a:txBody>
                  <a:tcPr/>
                </a:tc>
              </a:tr>
            </a:tbl>
          </a:graphicData>
        </a:graphic>
      </p:graphicFrame>
      <p:sp>
        <p:nvSpPr>
          <p:cNvPr id="6" name="Pladsholder til sidefod 3"/>
          <p:cNvSpPr txBox="1">
            <a:spLocks/>
          </p:cNvSpPr>
          <p:nvPr/>
        </p:nvSpPr>
        <p:spPr>
          <a:xfrm>
            <a:off x="0" y="6356350"/>
            <a:ext cx="2895600" cy="365125"/>
          </a:xfrm>
          <a:prstGeom prst="rect">
            <a:avLst/>
          </a:prstGeom>
        </p:spPr>
        <p:txBody>
          <a:bodyPr vert="horz" lIns="103163" tIns="51581" rIns="103163" bIns="51581" rtlCol="0" anchor="ctr"/>
          <a:lstStyle>
            <a:defPPr>
              <a:defRPr lang="da-DK"/>
            </a:defPPr>
            <a:lvl1pPr marL="0" algn="ctr" defTabSz="515813" rtl="0" eaLnBrk="1" latinLnBrk="0" hangingPunct="1">
              <a:defRPr sz="1400" kern="1200">
                <a:solidFill>
                  <a:schemeClr val="tx1">
                    <a:tint val="75000"/>
                  </a:schemeClr>
                </a:solidFill>
                <a:latin typeface="+mn-lt"/>
                <a:ea typeface="+mn-ea"/>
                <a:cs typeface="+mn-cs"/>
              </a:defRPr>
            </a:lvl1pPr>
            <a:lvl2pPr marL="515813" algn="l" defTabSz="515813" rtl="0" eaLnBrk="1" latinLnBrk="0" hangingPunct="1">
              <a:defRPr sz="2000" kern="1200">
                <a:solidFill>
                  <a:schemeClr val="tx1"/>
                </a:solidFill>
                <a:latin typeface="+mn-lt"/>
                <a:ea typeface="+mn-ea"/>
                <a:cs typeface="+mn-cs"/>
              </a:defRPr>
            </a:lvl2pPr>
            <a:lvl3pPr marL="1031626" algn="l" defTabSz="515813" rtl="0" eaLnBrk="1" latinLnBrk="0" hangingPunct="1">
              <a:defRPr sz="2000" kern="1200">
                <a:solidFill>
                  <a:schemeClr val="tx1"/>
                </a:solidFill>
                <a:latin typeface="+mn-lt"/>
                <a:ea typeface="+mn-ea"/>
                <a:cs typeface="+mn-cs"/>
              </a:defRPr>
            </a:lvl3pPr>
            <a:lvl4pPr marL="1547439" algn="l" defTabSz="515813" rtl="0" eaLnBrk="1" latinLnBrk="0" hangingPunct="1">
              <a:defRPr sz="2000" kern="1200">
                <a:solidFill>
                  <a:schemeClr val="tx1"/>
                </a:solidFill>
                <a:latin typeface="+mn-lt"/>
                <a:ea typeface="+mn-ea"/>
                <a:cs typeface="+mn-cs"/>
              </a:defRPr>
            </a:lvl4pPr>
            <a:lvl5pPr marL="2063252" algn="l" defTabSz="515813" rtl="0" eaLnBrk="1" latinLnBrk="0" hangingPunct="1">
              <a:defRPr sz="2000" kern="1200">
                <a:solidFill>
                  <a:schemeClr val="tx1"/>
                </a:solidFill>
                <a:latin typeface="+mn-lt"/>
                <a:ea typeface="+mn-ea"/>
                <a:cs typeface="+mn-cs"/>
              </a:defRPr>
            </a:lvl5pPr>
            <a:lvl6pPr marL="2579065" algn="l" defTabSz="515813" rtl="0" eaLnBrk="1" latinLnBrk="0" hangingPunct="1">
              <a:defRPr sz="2000" kern="1200">
                <a:solidFill>
                  <a:schemeClr val="tx1"/>
                </a:solidFill>
                <a:latin typeface="+mn-lt"/>
                <a:ea typeface="+mn-ea"/>
                <a:cs typeface="+mn-cs"/>
              </a:defRPr>
            </a:lvl6pPr>
            <a:lvl7pPr marL="3094878" algn="l" defTabSz="515813" rtl="0" eaLnBrk="1" latinLnBrk="0" hangingPunct="1">
              <a:defRPr sz="2000" kern="1200">
                <a:solidFill>
                  <a:schemeClr val="tx1"/>
                </a:solidFill>
                <a:latin typeface="+mn-lt"/>
                <a:ea typeface="+mn-ea"/>
                <a:cs typeface="+mn-cs"/>
              </a:defRPr>
            </a:lvl7pPr>
            <a:lvl8pPr marL="3610691" algn="l" defTabSz="515813" rtl="0" eaLnBrk="1" latinLnBrk="0" hangingPunct="1">
              <a:defRPr sz="2000" kern="1200">
                <a:solidFill>
                  <a:schemeClr val="tx1"/>
                </a:solidFill>
                <a:latin typeface="+mn-lt"/>
                <a:ea typeface="+mn-ea"/>
                <a:cs typeface="+mn-cs"/>
              </a:defRPr>
            </a:lvl8pPr>
            <a:lvl9pPr marL="4126504" algn="l" defTabSz="515813" rtl="0" eaLnBrk="1" latinLnBrk="0" hangingPunct="1">
              <a:defRPr sz="2000" kern="1200">
                <a:solidFill>
                  <a:schemeClr val="tx1"/>
                </a:solidFill>
                <a:latin typeface="+mn-lt"/>
                <a:ea typeface="+mn-ea"/>
                <a:cs typeface="+mn-cs"/>
              </a:defRPr>
            </a:lvl9pPr>
          </a:lstStyle>
          <a:p>
            <a:pPr>
              <a:defRPr/>
            </a:pPr>
            <a:r>
              <a:rPr lang="en-US" dirty="0" smtClean="0"/>
              <a:t> </a:t>
            </a:r>
            <a:fld id="{B3563B6D-9DE4-49C1-93A5-17705ECBBDB9}" type="slidenum">
              <a:rPr lang="en-US" smtClean="0"/>
              <a:pPr>
                <a:defRPr/>
              </a:pPr>
              <a:t>60</a:t>
            </a:fld>
            <a:endParaRPr lang="en-US" dirty="0"/>
          </a:p>
        </p:txBody>
      </p:sp>
      <p:sp>
        <p:nvSpPr>
          <p:cNvPr id="2" name="Content Placeholder 1"/>
          <p:cNvSpPr>
            <a:spLocks noGrp="1"/>
          </p:cNvSpPr>
          <p:nvPr>
            <p:ph sz="quarter" idx="13"/>
          </p:nvPr>
        </p:nvSpPr>
        <p:spPr/>
        <p:txBody>
          <a:bodyPr/>
          <a:lstStyle/>
          <a:p>
            <a:r>
              <a:rPr lang="da-DK" dirty="0" smtClean="0"/>
              <a:t>Workstations</a:t>
            </a:r>
            <a:endParaRPr lang="da-DK" dirty="0"/>
          </a:p>
        </p:txBody>
      </p:sp>
    </p:spTree>
    <p:extLst>
      <p:ext uri="{BB962C8B-B14F-4D97-AF65-F5344CB8AC3E}">
        <p14:creationId xmlns:p14="http://schemas.microsoft.com/office/powerpoint/2010/main" val="3297410839"/>
      </p:ext>
    </p:extLst>
  </p:cSld>
  <p:clrMapOvr>
    <a:masterClrMapping/>
  </p:clrMapOvr>
  <p:timing>
    <p:tnLst>
      <p:par>
        <p:cTn id="1" dur="indefinite" restart="never" nodeType="tmRoot"/>
      </p:par>
    </p:tnLst>
  </p:timing>
</p:sld>
</file>

<file path=ppt/theme/theme1.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Kontor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Avispapir.thmx</Template>
  <TotalTime>50967</TotalTime>
  <Words>4467</Words>
  <Application>Microsoft Office PowerPoint</Application>
  <PresentationFormat>Skærmshow (4:3)</PresentationFormat>
  <Paragraphs>981</Paragraphs>
  <Slides>60</Slides>
  <Notes>10</Notes>
  <HiddenSlides>0</HiddenSlides>
  <MMClips>0</MMClips>
  <ScaleCrop>false</ScaleCrop>
  <HeadingPairs>
    <vt:vector size="4" baseType="variant">
      <vt:variant>
        <vt:lpstr>Tema</vt:lpstr>
      </vt:variant>
      <vt:variant>
        <vt:i4>1</vt:i4>
      </vt:variant>
      <vt:variant>
        <vt:lpstr>Diastitler</vt:lpstr>
      </vt:variant>
      <vt:variant>
        <vt:i4>60</vt:i4>
      </vt:variant>
    </vt:vector>
  </HeadingPairs>
  <TitlesOfParts>
    <vt:vector size="61" baseType="lpstr">
      <vt:lpstr>Kontortema</vt:lpstr>
      <vt:lpstr>Benchmark Føroya Gjaldstova</vt:lpstr>
      <vt:lpstr>Overordnede resultater af benchmarken</vt:lpstr>
      <vt:lpstr>Benchmark</vt:lpstr>
      <vt:lpstr>Vi giver svaret på spørgsmålet: ”Hvad skal ydelsen koste?”</vt:lpstr>
      <vt:lpstr>Markedspriser</vt:lpstr>
      <vt:lpstr>Benchmarking koncept</vt:lpstr>
      <vt:lpstr>Dekomponering af en aftale</vt:lpstr>
      <vt:lpstr>Opsplitning af aftalen i komponenter</vt:lpstr>
      <vt:lpstr>Benchmarking</vt:lpstr>
      <vt:lpstr>Forudsætninger for benchmarken</vt:lpstr>
      <vt:lpstr>Definitioner</vt:lpstr>
      <vt:lpstr>Servere på infrastruktur</vt:lpstr>
      <vt:lpstr>Benchmark</vt:lpstr>
      <vt:lpstr>Scope for ydelserne</vt:lpstr>
      <vt:lpstr>Ydelser i benchmarken for infrastrukturdrift</vt:lpstr>
      <vt:lpstr>Licenser</vt:lpstr>
      <vt:lpstr>Internet linjer</vt:lpstr>
      <vt:lpstr>Ydelser i benchmarken for fagsystemdrift</vt:lpstr>
      <vt:lpstr>Benchmark</vt:lpstr>
      <vt:lpstr>T&amp;C-multiplikatoren</vt:lpstr>
      <vt:lpstr>T&amp;C-multiplikatoren</vt:lpstr>
      <vt:lpstr>Multiplikatoren - infrastruktur</vt:lpstr>
      <vt:lpstr>Multiplikatoren - fagsystem</vt:lpstr>
      <vt:lpstr>Benchmark</vt:lpstr>
      <vt:lpstr>Benchmark af den garanterede ydelse på infrastruktur</vt:lpstr>
      <vt:lpstr>Benchmark af den leverede ydelse på infrastruktur</vt:lpstr>
      <vt:lpstr>Benchmark af den garanterede ydelse på fagsystemer</vt:lpstr>
      <vt:lpstr>Benchmark af den leverede ydelse på fagsystemer</vt:lpstr>
      <vt:lpstr>Benchmark</vt:lpstr>
      <vt:lpstr>Benchmark</vt:lpstr>
      <vt:lpstr>Servicedesk</vt:lpstr>
      <vt:lpstr>Scope for servicedesk (garanteret)</vt:lpstr>
      <vt:lpstr>Scope for servicedesk (leveret)</vt:lpstr>
      <vt:lpstr>Benchmark</vt:lpstr>
      <vt:lpstr>Netværk - Infrastruktur</vt:lpstr>
      <vt:lpstr>Scope for netværk (garanteret)</vt:lpstr>
      <vt:lpstr>Scope for netværk (leveret)</vt:lpstr>
      <vt:lpstr>Benchmark</vt:lpstr>
      <vt:lpstr>Serverdrift</vt:lpstr>
      <vt:lpstr>Scope for serverdrift infrastruktur (garanteret)</vt:lpstr>
      <vt:lpstr>Scope for serverdrift fagsystem (garanteret)</vt:lpstr>
      <vt:lpstr>Scope for serverdrift infrastruktur (leveret)</vt:lpstr>
      <vt:lpstr>Scope for serverdrift fagsystem (leveret)</vt:lpstr>
      <vt:lpstr>Scope for serverdrift (garanteret)</vt:lpstr>
      <vt:lpstr>Scope for serverdrift driftsinfrastruktur (leveret)</vt:lpstr>
      <vt:lpstr>Scope for serverdrift fagaplikkation (leveret)</vt:lpstr>
      <vt:lpstr>Benchmark</vt:lpstr>
      <vt:lpstr>SAN og backup</vt:lpstr>
      <vt:lpstr>Scope for SAN (garanteret)</vt:lpstr>
      <vt:lpstr>Scope for SAN (leveret)</vt:lpstr>
      <vt:lpstr>Scope for SAN (garanteret)</vt:lpstr>
      <vt:lpstr>Scope for SAN (leveret)</vt:lpstr>
      <vt:lpstr>Benchmark</vt:lpstr>
      <vt:lpstr>Applikations og databasedrift</vt:lpstr>
      <vt:lpstr>Scope for database (garanteret)</vt:lpstr>
      <vt:lpstr>Scope for applikation (garanteret)</vt:lpstr>
      <vt:lpstr>Benchmark</vt:lpstr>
      <vt:lpstr>Workstations</vt:lpstr>
      <vt:lpstr>Scope for workstation (garanteret)</vt:lpstr>
      <vt:lpstr>Scope for workstation (leveret)</vt:lpstr>
    </vt:vector>
  </TitlesOfParts>
  <Company>Zangenberg &amp;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Benchmarking</dc:title>
  <dc:creator>Henrik Zangenberg</dc:creator>
  <cp:lastModifiedBy>Eyðun R. Jensen</cp:lastModifiedBy>
  <cp:revision>495</cp:revision>
  <dcterms:created xsi:type="dcterms:W3CDTF">2013-02-12T16:28:25Z</dcterms:created>
  <dcterms:modified xsi:type="dcterms:W3CDTF">2014-02-19T22:54:39Z</dcterms:modified>
</cp:coreProperties>
</file>