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sldIdLst>
    <p:sldId id="261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1170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8060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3605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825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6940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2590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9963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211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219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6668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8253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6430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16616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9021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72150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20306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5161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8FAA9E5-01D4-4D33-91ED-122FEA666D2D}" type="datetimeFigureOut">
              <a:rPr lang="da-DK" smtClean="0"/>
              <a:t>30-10-2019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EDD96-8992-4C66-B607-821F03BCF20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09549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0E0F639D-F136-4B63-A7B4-B7700981C4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2E28E9A2-9A61-4F33-AE6B-17ED644C25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676072"/>
              </p:ext>
            </p:extLst>
          </p:nvPr>
        </p:nvGraphicFramePr>
        <p:xfrm>
          <a:off x="1684353" y="213764"/>
          <a:ext cx="8823293" cy="6430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RFFlow" r:id="rId4" imgW="14325766" imgH="10440890" progId="RFFlow4">
                  <p:embed/>
                </p:oleObj>
              </mc:Choice>
              <mc:Fallback>
                <p:oleObj name="RFFlow" r:id="rId4" imgW="14325766" imgH="10440890" progId="RFFlow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84353" y="213764"/>
                        <a:ext cx="8823293" cy="64304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139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0E0F639D-F136-4B63-A7B4-B7700981C4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38E47F88-0016-4CCC-A848-4FC918B3C5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960987"/>
              </p:ext>
            </p:extLst>
          </p:nvPr>
        </p:nvGraphicFramePr>
        <p:xfrm>
          <a:off x="1731488" y="266351"/>
          <a:ext cx="8729024" cy="63252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RFFlow" r:id="rId4" imgW="14109303" imgH="10224586" progId="RFFlow4">
                  <p:embed/>
                </p:oleObj>
              </mc:Choice>
              <mc:Fallback>
                <p:oleObj name="RFFlow" r:id="rId4" imgW="14109303" imgH="10224586" progId="RFFlow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31488" y="266351"/>
                        <a:ext cx="8729024" cy="63252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2139125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460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7" baseType="lpstr">
      <vt:lpstr>Arial</vt:lpstr>
      <vt:lpstr>Century Gothic</vt:lpstr>
      <vt:lpstr>Wingdings 3</vt:lpstr>
      <vt:lpstr>Ion</vt:lpstr>
      <vt:lpstr>RFFlow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Oddbjørg Poulsen</dc:creator>
  <cp:lastModifiedBy>Eyðun R. Jensen</cp:lastModifiedBy>
  <cp:revision>13</cp:revision>
  <dcterms:created xsi:type="dcterms:W3CDTF">2019-09-20T09:25:42Z</dcterms:created>
  <dcterms:modified xsi:type="dcterms:W3CDTF">2019-10-30T09:31:30Z</dcterms:modified>
</cp:coreProperties>
</file>